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3.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2B1_4BBB274.xml" ContentType="application/vnd.ms-powerpoint.comments+xml"/>
  <Override PartName="/ppt/notesSlides/notesSlide9.xml" ContentType="application/vnd.openxmlformats-officedocument.presentationml.notesSlide+xml"/>
  <Override PartName="/ppt/comments/modernComment_2B2_DA8E8839.xml" ContentType="application/vnd.ms-powerpoint.comments+xml"/>
  <Override PartName="/ppt/comments/modernComment_2B3_A6A12DAE.xml" ContentType="application/vnd.ms-powerpoint.comments+xml"/>
  <Override PartName="/ppt/comments/modernComment_2B4_67AAEA1C.xml" ContentType="application/vnd.ms-powerpoint.comments+xml"/>
  <Override PartName="/ppt/notesSlides/notesSlide10.xml" ContentType="application/vnd.openxmlformats-officedocument.presentationml.notesSlide+xml"/>
  <Override PartName="/ppt/comments/modernComment_2B5_C1EA8D70.xml" ContentType="application/vnd.ms-powerpoint.comments+xml"/>
  <Override PartName="/ppt/notesSlides/notesSlide11.xml" ContentType="application/vnd.openxmlformats-officedocument.presentationml.notesSlide+xml"/>
  <Override PartName="/ppt/comments/modernComment_27F_3F43F44.xml" ContentType="application/vnd.ms-powerpoint.comments+xml"/>
  <Override PartName="/ppt/notesSlides/notesSlide12.xml" ContentType="application/vnd.openxmlformats-officedocument.presentationml.notesSlide+xml"/>
  <Override PartName="/ppt/comments/modernComment_2E3_38C70EB3.xml" ContentType="application/vnd.ms-powerpoint.comments+xml"/>
  <Override PartName="/ppt/notesSlides/notesSlide13.xml" ContentType="application/vnd.openxmlformats-officedocument.presentationml.notesSlide+xml"/>
  <Override PartName="/ppt/comments/modernComment_283_9A4E9C58.xml" ContentType="application/vnd.ms-powerpoint.comments+xml"/>
  <Override PartName="/ppt/notesSlides/notesSlide14.xml" ContentType="application/vnd.openxmlformats-officedocument.presentationml.notesSlide+xml"/>
  <Override PartName="/ppt/comments/modernComment_29C_17BF2738.xml" ContentType="application/vnd.ms-powerpoint.comments+xml"/>
  <Override PartName="/ppt/comments/modernComment_29D_AC2CA379.xml" ContentType="application/vnd.ms-powerpoint.comments+xml"/>
  <Override PartName="/ppt/notesSlides/notesSlide15.xml" ContentType="application/vnd.openxmlformats-officedocument.presentationml.notesSlide+xml"/>
  <Override PartName="/ppt/comments/modernComment_29E_F466DC29.xml" ContentType="application/vnd.ms-powerpoint.comments+xml"/>
  <Override PartName="/ppt/notesSlides/notesSlide16.xml" ContentType="application/vnd.openxmlformats-officedocument.presentationml.notesSlide+xml"/>
  <Override PartName="/ppt/comments/modernComment_2E2_2591D29E.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comments/modernComment_2E6_DDA2B38.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2E1_49701938.xml" ContentType="application/vnd.ms-powerpoint.comments+xml"/>
  <Override PartName="/ppt/notesSlides/notesSlide21.xml" ContentType="application/vnd.openxmlformats-officedocument.presentationml.notesSlide+xml"/>
  <Override PartName="/ppt/comments/modernComment_267_5699F2D6.xml" ContentType="application/vnd.ms-powerpoint.comments+xml"/>
  <Override PartName="/ppt/notesSlides/notesSlide22.xml" ContentType="application/vnd.openxmlformats-officedocument.presentationml.notesSlide+xml"/>
  <Override PartName="/ppt/comments/modernComment_268_37C522D4.xml" ContentType="application/vnd.ms-powerpoint.comments+xml"/>
  <Override PartName="/ppt/notesSlides/notesSlide23.xml" ContentType="application/vnd.openxmlformats-officedocument.presentationml.notesSlide+xml"/>
  <Override PartName="/ppt/comments/modernComment_269_13151078.xml" ContentType="application/vnd.ms-powerpoint.comments+xml"/>
  <Override PartName="/ppt/notesSlides/notesSlide24.xml" ContentType="application/vnd.openxmlformats-officedocument.presentationml.notesSlide+xml"/>
  <Override PartName="/ppt/comments/modernComment_26A_6DC54C19.xml" ContentType="application/vnd.ms-powerpoint.comments+xml"/>
  <Override PartName="/ppt/notesSlides/notesSlide25.xml" ContentType="application/vnd.openxmlformats-officedocument.presentationml.notesSlide+xml"/>
  <Override PartName="/ppt/comments/modernComment_2E0_DC5EADA5.xml" ContentType="application/vnd.ms-powerpoint.comments+xml"/>
  <Override PartName="/ppt/notesSlides/notesSlide26.xml" ContentType="application/vnd.openxmlformats-officedocument.presentationml.notesSlide+xml"/>
  <Override PartName="/ppt/comments/modernComment_28C_DD57C09D.xml" ContentType="application/vnd.ms-powerpoint.comment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modernComment_291_28E63648.xml" ContentType="application/vnd.ms-powerpoint.comments+xml"/>
  <Override PartName="/ppt/comments/modernComment_2D7_3EBF43E0.xml" ContentType="application/vnd.ms-powerpoint.comments+xml"/>
  <Override PartName="/ppt/comments/modernComment_292_691C18CC.xml" ContentType="application/vnd.ms-powerpoint.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omments/modernComment_2B7_8D8A1570.xml" ContentType="application/vnd.ms-powerpoint.comments+xml"/>
  <Override PartName="/ppt/comments/modernComment_2B8_3A4BFD80.xml" ContentType="application/vnd.ms-powerpoint.comments+xml"/>
  <Override PartName="/ppt/comments/modernComment_2B9_D83F6C05.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modernComment_2BB_8BD7EE7A.xml" ContentType="application/vnd.ms-powerpoint.comments+xml"/>
  <Override PartName="/ppt/comments/modernComment_2BC_AF856248.xml" ContentType="application/vnd.ms-powerpoint.comments+xml"/>
  <Override PartName="/ppt/notesSlides/notesSlide39.xml" ContentType="application/vnd.openxmlformats-officedocument.presentationml.notesSlide+xml"/>
  <Override PartName="/ppt/comments/modernComment_2EA_C0E5BFCB.xml" ContentType="application/vnd.ms-powerpoint.comments+xml"/>
  <Override PartName="/ppt/comments/modernComment_2EC_EA902445.xml" ContentType="application/vnd.ms-powerpoint.comments+xml"/>
  <Override PartName="/ppt/comments/modernComment_2C9_9F2E16F0.xml" ContentType="application/vnd.ms-powerpoint.comments+xml"/>
  <Override PartName="/ppt/comments/modernComment_2E5_CF730AF7.xml" ContentType="application/vnd.ms-powerpoint.comments+xml"/>
  <Override PartName="/ppt/notesSlides/notesSlide40.xml" ContentType="application/vnd.openxmlformats-officedocument.presentationml.notesSlide+xml"/>
  <Override PartName="/ppt/comments/modernComment_2C7_4A08B063.xml" ContentType="application/vnd.ms-powerpoint.comments+xml"/>
  <Override PartName="/ppt/notesSlides/notesSlide41.xml" ContentType="application/vnd.openxmlformats-officedocument.presentationml.notesSlide+xml"/>
  <Override PartName="/ppt/comments/modernComment_2C8_1285128E.xml" ContentType="application/vnd.ms-powerpoint.comments+xml"/>
  <Override PartName="/ppt/notesSlides/notesSlide42.xml" ContentType="application/vnd.openxmlformats-officedocument.presentationml.notesSlide+xml"/>
  <Override PartName="/ppt/comments/modernComment_156_2615127.xml" ContentType="application/vnd.ms-powerpoint.comments+xml"/>
  <Override PartName="/ppt/notesSlides/notesSlide43.xml" ContentType="application/vnd.openxmlformats-officedocument.presentationml.notesSlide+xml"/>
  <Override PartName="/ppt/comments/modernComment_2D8_E0CB659.xml" ContentType="application/vnd.ms-powerpoint.comments+xml"/>
  <Override PartName="/ppt/notesSlides/notesSlide44.xml" ContentType="application/vnd.openxmlformats-officedocument.presentationml.notesSlide+xml"/>
  <Override PartName="/ppt/comments/modernComment_279_95465B21.xml" ContentType="application/vnd.ms-powerpoint.comments+xml"/>
  <Override PartName="/ppt/notesSlides/notesSlide4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3" r:id="rId4"/>
    <p:sldMasterId id="2147483703" r:id="rId5"/>
    <p:sldMasterId id="2147483726" r:id="rId6"/>
    <p:sldMasterId id="2147483743" r:id="rId7"/>
    <p:sldMasterId id="2147483788" r:id="rId8"/>
  </p:sldMasterIdLst>
  <p:notesMasterIdLst>
    <p:notesMasterId r:id="rId86"/>
  </p:notesMasterIdLst>
  <p:handoutMasterIdLst>
    <p:handoutMasterId r:id="rId87"/>
  </p:handoutMasterIdLst>
  <p:sldIdLst>
    <p:sldId id="262" r:id="rId9"/>
    <p:sldId id="636" r:id="rId10"/>
    <p:sldId id="715" r:id="rId11"/>
    <p:sldId id="309" r:id="rId12"/>
    <p:sldId id="750" r:id="rId13"/>
    <p:sldId id="638" r:id="rId14"/>
    <p:sldId id="640" r:id="rId15"/>
    <p:sldId id="688" r:id="rId16"/>
    <p:sldId id="689" r:id="rId17"/>
    <p:sldId id="690" r:id="rId18"/>
    <p:sldId id="691" r:id="rId19"/>
    <p:sldId id="692" r:id="rId20"/>
    <p:sldId id="693" r:id="rId21"/>
    <p:sldId id="639" r:id="rId22"/>
    <p:sldId id="739" r:id="rId23"/>
    <p:sldId id="643" r:id="rId24"/>
    <p:sldId id="668" r:id="rId25"/>
    <p:sldId id="669" r:id="rId26"/>
    <p:sldId id="670" r:id="rId27"/>
    <p:sldId id="738" r:id="rId28"/>
    <p:sldId id="754" r:id="rId29"/>
    <p:sldId id="755" r:id="rId30"/>
    <p:sldId id="756" r:id="rId31"/>
    <p:sldId id="757" r:id="rId32"/>
    <p:sldId id="742" r:id="rId33"/>
    <p:sldId id="2147479616" r:id="rId34"/>
    <p:sldId id="758" r:id="rId35"/>
    <p:sldId id="737" r:id="rId36"/>
    <p:sldId id="615" r:id="rId37"/>
    <p:sldId id="616" r:id="rId38"/>
    <p:sldId id="617" r:id="rId39"/>
    <p:sldId id="618" r:id="rId40"/>
    <p:sldId id="736" r:id="rId41"/>
    <p:sldId id="652" r:id="rId42"/>
    <p:sldId id="740" r:id="rId43"/>
    <p:sldId id="653" r:id="rId44"/>
    <p:sldId id="654" r:id="rId45"/>
    <p:sldId id="656" r:id="rId46"/>
    <p:sldId id="286" r:id="rId47"/>
    <p:sldId id="657" r:id="rId48"/>
    <p:sldId id="727" r:id="rId49"/>
    <p:sldId id="658" r:id="rId50"/>
    <p:sldId id="655" r:id="rId51"/>
    <p:sldId id="660" r:id="rId52"/>
    <p:sldId id="661" r:id="rId53"/>
    <p:sldId id="763" r:id="rId54"/>
    <p:sldId id="764" r:id="rId55"/>
    <p:sldId id="765" r:id="rId56"/>
    <p:sldId id="766" r:id="rId57"/>
    <p:sldId id="767" r:id="rId58"/>
    <p:sldId id="768" r:id="rId59"/>
    <p:sldId id="769" r:id="rId60"/>
    <p:sldId id="770" r:id="rId61"/>
    <p:sldId id="771" r:id="rId62"/>
    <p:sldId id="772" r:id="rId63"/>
    <p:sldId id="759" r:id="rId64"/>
    <p:sldId id="752" r:id="rId65"/>
    <p:sldId id="753" r:id="rId66"/>
    <p:sldId id="695" r:id="rId67"/>
    <p:sldId id="696" r:id="rId68"/>
    <p:sldId id="697" r:id="rId69"/>
    <p:sldId id="699" r:id="rId70"/>
    <p:sldId id="700" r:id="rId71"/>
    <p:sldId id="746" r:id="rId72"/>
    <p:sldId id="748" r:id="rId73"/>
    <p:sldId id="713" r:id="rId74"/>
    <p:sldId id="741" r:id="rId75"/>
    <p:sldId id="760" r:id="rId76"/>
    <p:sldId id="761" r:id="rId77"/>
    <p:sldId id="762" r:id="rId78"/>
    <p:sldId id="711" r:id="rId79"/>
    <p:sldId id="2147479617" r:id="rId80"/>
    <p:sldId id="712" r:id="rId81"/>
    <p:sldId id="342" r:id="rId82"/>
    <p:sldId id="728" r:id="rId83"/>
    <p:sldId id="633" r:id="rId84"/>
    <p:sldId id="324" r:id="rId8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EA5FC90-F82E-405E-BEAB-6FF854DC48E1}">
          <p14:sldIdLst>
            <p14:sldId id="262"/>
            <p14:sldId id="636"/>
            <p14:sldId id="715"/>
            <p14:sldId id="309"/>
            <p14:sldId id="750"/>
            <p14:sldId id="638"/>
            <p14:sldId id="640"/>
            <p14:sldId id="688"/>
            <p14:sldId id="689"/>
            <p14:sldId id="690"/>
            <p14:sldId id="691"/>
            <p14:sldId id="692"/>
            <p14:sldId id="693"/>
            <p14:sldId id="639"/>
            <p14:sldId id="739"/>
            <p14:sldId id="643"/>
            <p14:sldId id="668"/>
            <p14:sldId id="669"/>
            <p14:sldId id="670"/>
            <p14:sldId id="738"/>
            <p14:sldId id="754"/>
            <p14:sldId id="755"/>
            <p14:sldId id="756"/>
            <p14:sldId id="757"/>
            <p14:sldId id="742"/>
            <p14:sldId id="2147479616"/>
            <p14:sldId id="758"/>
            <p14:sldId id="737"/>
            <p14:sldId id="615"/>
            <p14:sldId id="616"/>
            <p14:sldId id="617"/>
            <p14:sldId id="618"/>
            <p14:sldId id="736"/>
            <p14:sldId id="652"/>
            <p14:sldId id="740"/>
            <p14:sldId id="653"/>
            <p14:sldId id="654"/>
            <p14:sldId id="656"/>
            <p14:sldId id="286"/>
            <p14:sldId id="657"/>
            <p14:sldId id="727"/>
            <p14:sldId id="658"/>
            <p14:sldId id="655"/>
            <p14:sldId id="660"/>
            <p14:sldId id="661"/>
            <p14:sldId id="763"/>
            <p14:sldId id="764"/>
            <p14:sldId id="765"/>
            <p14:sldId id="766"/>
            <p14:sldId id="767"/>
            <p14:sldId id="768"/>
            <p14:sldId id="769"/>
            <p14:sldId id="770"/>
            <p14:sldId id="771"/>
            <p14:sldId id="772"/>
            <p14:sldId id="759"/>
            <p14:sldId id="752"/>
            <p14:sldId id="753"/>
            <p14:sldId id="695"/>
            <p14:sldId id="696"/>
            <p14:sldId id="697"/>
            <p14:sldId id="699"/>
            <p14:sldId id="700"/>
            <p14:sldId id="746"/>
            <p14:sldId id="748"/>
            <p14:sldId id="713"/>
            <p14:sldId id="741"/>
            <p14:sldId id="760"/>
            <p14:sldId id="761"/>
            <p14:sldId id="762"/>
            <p14:sldId id="711"/>
            <p14:sldId id="2147479617"/>
            <p14:sldId id="712"/>
            <p14:sldId id="342"/>
          </p14:sldIdLst>
        </p14:section>
        <p14:section name="Untitled Section" id="{6861204D-7D49-4E41-B672-ECF31A539DB4}">
          <p14:sldIdLst>
            <p14:sldId id="728"/>
            <p14:sldId id="633"/>
            <p14:sldId id="324"/>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846704-B301-05C3-09FB-04B44E151778}" name="Louise Woodward" initials="LW" userId="S::nlw42@newcastle.ac.uk::09135ec1-36a7-419a-8dc3-71e33cb10007" providerId="AD"/>
  <p188:author id="{4C4F5936-2AC2-47F4-47C6-84583E5CB434}" name="Kathleen Gustin" initials="KG" userId="S::nkg74@newcastle.ac.uk::e8e33fed-36fd-4fb1-b9ea-be23fdd3b0f5" providerId="AD"/>
  <p188:author id="{7ED0BF71-96CC-E62A-FEA0-1D57290F00A0}" name="Sarah Williams" initials="" userId="S::nsw246@newcastle.ac.uk::338d050f-0106-43b9-b6ea-1e66e54e9886" providerId="AD"/>
  <p188:author id="{3C1BF085-6276-B75B-59F8-0F77353F15F7}" name="Lucy Elsdon" initials="LE" userId="S::nle53@newcastle.ac.uk::0d2c87c5-be52-486c-83b6-8a978a082658" providerId="AD"/>
  <p188:author id="{99E0F99E-D727-83E7-1E7D-CB383E196A80}" name="Steven Li" initials="SL" userId="S::nkl112@newcastle.ac.uk::24fea7fc-63b8-4d54-9934-170e0ed5eb52" providerId="AD"/>
  <p188:author id="{3932A2A6-F011-FE87-67D3-342C6F8B6C18}" name="Amanda Tilley" initials="AT" userId="S::naat1@newcastle.ac.uk::323bf89a-45e9-4467-9206-55a0911ff83b" providerId="AD"/>
  <p188:author id="{84255BC3-4C7D-EA78-4146-84F153FC1F8A}" name="Zara Gibson" initials="" userId="S::nzg10@newcastle.ac.uk::f0d5d617-9f58-416c-bcc0-21c8af4e7155" providerId="AD"/>
  <p188:author id="{D6602EC8-44A8-DB4D-81D8-1556B0492C9B}" name="Hena Mookerji" initials="HM" userId="S::nhm32@newcastle.ac.uk::b6e65240-5722-4b28-b47c-43b6115365fb" providerId="AD"/>
  <p188:author id="{88E269D8-E2C9-24DB-0F56-82B636D8C7E6}" name="Sharon O'Donnell" initials="SO" userId="S::nsdo@newcastle.ac.uk::dbea6373-2779-4254-a8e4-485bdb99da81" providerId="AD"/>
  <p188:author id="{7F64EDE7-B5B7-720A-7D42-3F434A8AC062}" name="Michael Ijaiyemakinde" initials="MI" userId="S::noi10@newcastle.ac.uk::4721792a-1cf6-4f8d-9b2a-126d2aa59ef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D188E0-69E5-713E-52AE-EBBDC85AD8E5}" v="1" dt="2026-08-20T11:00:18.704"/>
    <p1510:client id="{1DE776B1-E658-4D44-B6A9-08852B4FCDAC}" v="185" dt="2026-08-20T13:48:34.120"/>
    <p1510:client id="{29095D73-8500-DA90-5D2F-4C94DCB96026}" v="11" dt="2026-08-20T08:26:43.958"/>
    <p1510:client id="{3DB930A7-282C-4DB0-9F79-BA89ACA8FFC5}" v="16" dt="2026-08-20T11:54:07.293"/>
    <p1510:client id="{6EECBAA3-3DE4-89E3-8F51-AED4CD694772}" v="12" dt="2026-08-20T13:21:14.498"/>
    <p1510:client id="{A853DF14-420F-5691-720E-551CBA54F9E9}" v="1" dt="2026-08-20T09:26:34.310"/>
    <p1510:client id="{FDD71952-9583-F2CD-AF21-52E10689FFF9}" v="6" dt="2026-08-19T15:29:26.0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0" d="100"/>
          <a:sy n="60" d="100"/>
        </p:scale>
        <p:origin x="90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slide" Target="slides/slide60.xml"/><Relationship Id="rId76" Type="http://schemas.openxmlformats.org/officeDocument/2006/relationships/slide" Target="slides/slide68.xml"/><Relationship Id="rId84" Type="http://schemas.openxmlformats.org/officeDocument/2006/relationships/slide" Target="slides/slide76.xml"/><Relationship Id="rId89"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slide" Target="slides/slide63.xml"/><Relationship Id="rId92"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slide" Target="slides/slide66.xml"/><Relationship Id="rId79" Type="http://schemas.openxmlformats.org/officeDocument/2006/relationships/slide" Target="slides/slide71.xml"/><Relationship Id="rId87"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3.xml"/><Relationship Id="rId82" Type="http://schemas.openxmlformats.org/officeDocument/2006/relationships/slide" Target="slides/slide74.xml"/><Relationship Id="rId90" Type="http://schemas.openxmlformats.org/officeDocument/2006/relationships/theme" Target="theme/theme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slide" Target="slides/slide72.xml"/><Relationship Id="rId85" Type="http://schemas.openxmlformats.org/officeDocument/2006/relationships/slide" Target="slides/slide77.xml"/><Relationship Id="rId93"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s>
</file>

<file path=ppt/comments/modernComment_156_2615127.xml><?xml version="1.0" encoding="utf-8"?>
<p188:cmLst xmlns:a="http://schemas.openxmlformats.org/drawingml/2006/main" xmlns:r="http://schemas.openxmlformats.org/officeDocument/2006/relationships" xmlns:p188="http://schemas.microsoft.com/office/powerpoint/2018/8/main">
  <p188:cm id="{7EF3A355-A133-43C3-B434-8B9A83795A6A}" authorId="{3C1BF085-6276-B75B-59F8-0F77353F15F7}" created="2025-07-16T10:14:01.496">
    <pc:sldMkLst xmlns:pc="http://schemas.microsoft.com/office/powerpoint/2013/main/command">
      <pc:docMk/>
      <pc:sldMk cId="39932199" sldId="342"/>
    </pc:sldMkLst>
    <p188:txBody>
      <a:bodyPr/>
      <a:lstStyle/>
      <a:p>
        <a:r>
          <a:rPr lang="en-GB"/>
          <a:t>IO</a:t>
        </a:r>
      </a:p>
    </p188:txBody>
  </p188:cm>
</p188:cmLst>
</file>

<file path=ppt/comments/modernComment_267_5699F2D6.xml><?xml version="1.0" encoding="utf-8"?>
<p188:cmLst xmlns:a="http://schemas.openxmlformats.org/drawingml/2006/main" xmlns:r="http://schemas.openxmlformats.org/officeDocument/2006/relationships" xmlns:p188="http://schemas.microsoft.com/office/powerpoint/2018/8/main">
  <p188:cm id="{57FEA77A-FE3F-4DB7-AF79-1D7946E4C2A3}" authorId="{4C4F5936-2AC2-47F4-47C6-84583E5CB434}" created="2024-07-04T14:00:25.561">
    <pc:sldMkLst xmlns:pc="http://schemas.microsoft.com/office/powerpoint/2013/main/command">
      <pc:docMk/>
      <pc:sldMk cId="1452929750" sldId="615"/>
    </pc:sldMkLst>
    <p188:txBody>
      <a:bodyPr/>
      <a:lstStyle/>
      <a:p>
        <a:r>
          <a:rPr lang="en-GB"/>
          <a:t>Accommodation</a:t>
        </a:r>
      </a:p>
    </p188:txBody>
  </p188:cm>
</p188:cmLst>
</file>

<file path=ppt/comments/modernComment_268_37C522D4.xml><?xml version="1.0" encoding="utf-8"?>
<p188:cmLst xmlns:a="http://schemas.openxmlformats.org/drawingml/2006/main" xmlns:r="http://schemas.openxmlformats.org/officeDocument/2006/relationships" xmlns:p188="http://schemas.microsoft.com/office/powerpoint/2018/8/main">
  <p188:cm id="{DA15A189-2A54-4D69-9C35-A7E5C89BA995}" authorId="{4C4F5936-2AC2-47F4-47C6-84583E5CB434}" created="2024-07-04T14:00:35.106">
    <pc:sldMkLst xmlns:pc="http://schemas.microsoft.com/office/powerpoint/2013/main/command">
      <pc:docMk/>
      <pc:sldMk cId="935666388" sldId="616"/>
    </pc:sldMkLst>
    <p188:txBody>
      <a:bodyPr/>
      <a:lstStyle/>
      <a:p>
        <a:r>
          <a:rPr lang="en-GB"/>
          <a:t>Accommodation</a:t>
        </a:r>
      </a:p>
    </p188:txBody>
  </p188:cm>
</p188:cmLst>
</file>

<file path=ppt/comments/modernComment_269_13151078.xml><?xml version="1.0" encoding="utf-8"?>
<p188:cmLst xmlns:a="http://schemas.openxmlformats.org/drawingml/2006/main" xmlns:r="http://schemas.openxmlformats.org/officeDocument/2006/relationships" xmlns:p188="http://schemas.microsoft.com/office/powerpoint/2018/8/main">
  <p188:cm id="{874127B9-19F4-4D6E-9356-9B0693188D4C}" authorId="{4C4F5936-2AC2-47F4-47C6-84583E5CB434}" created="2024-07-04T14:00:45.055">
    <pc:sldMkLst xmlns:pc="http://schemas.microsoft.com/office/powerpoint/2013/main/command">
      <pc:docMk/>
      <pc:sldMk cId="320147576" sldId="617"/>
    </pc:sldMkLst>
    <p188:txBody>
      <a:bodyPr/>
      <a:lstStyle/>
      <a:p>
        <a:r>
          <a:rPr lang="en-GB"/>
          <a:t>Accommodation</a:t>
        </a:r>
      </a:p>
    </p188:txBody>
  </p188:cm>
</p188:cmLst>
</file>

<file path=ppt/comments/modernComment_26A_6DC54C19.xml><?xml version="1.0" encoding="utf-8"?>
<p188:cmLst xmlns:a="http://schemas.openxmlformats.org/drawingml/2006/main" xmlns:r="http://schemas.openxmlformats.org/officeDocument/2006/relationships" xmlns:p188="http://schemas.microsoft.com/office/powerpoint/2018/8/main">
  <p188:cm id="{52B7BE0E-75EA-4ADE-8292-A48B24523332}" authorId="{4C4F5936-2AC2-47F4-47C6-84583E5CB434}" created="2024-07-04T14:00:54.226">
    <pc:sldMkLst xmlns:pc="http://schemas.microsoft.com/office/powerpoint/2013/main/command">
      <pc:docMk/>
      <pc:sldMk cId="1841646617" sldId="618"/>
    </pc:sldMkLst>
    <p188:txBody>
      <a:bodyPr/>
      <a:lstStyle/>
      <a:p>
        <a:r>
          <a:rPr lang="en-GB"/>
          <a:t>Accommodation</a:t>
        </a:r>
      </a:p>
    </p188:txBody>
  </p188:cm>
</p188:cmLst>
</file>

<file path=ppt/comments/modernComment_279_95465B21.xml><?xml version="1.0" encoding="utf-8"?>
<p188:cmLst xmlns:a="http://schemas.openxmlformats.org/drawingml/2006/main" xmlns:r="http://schemas.openxmlformats.org/officeDocument/2006/relationships" xmlns:p188="http://schemas.microsoft.com/office/powerpoint/2018/8/main">
  <p188:cm id="{B27D9833-4852-4852-A29C-9C805921F030}" authorId="{3C1BF085-6276-B75B-59F8-0F77353F15F7}" created="2025-07-16T10:14:06.403">
    <pc:sldMkLst xmlns:pc="http://schemas.microsoft.com/office/powerpoint/2013/main/command">
      <pc:docMk/>
      <pc:sldMk cId="2504416033" sldId="633"/>
    </pc:sldMkLst>
    <p188:txBody>
      <a:bodyPr/>
      <a:lstStyle/>
      <a:p>
        <a:r>
          <a:rPr lang="en-GB"/>
          <a:t>IO</a:t>
        </a:r>
      </a:p>
    </p188:txBody>
  </p188:cm>
</p188:cmLst>
</file>

<file path=ppt/comments/modernComment_27F_3F43F44.xml><?xml version="1.0" encoding="utf-8"?>
<p188:cmLst xmlns:a="http://schemas.openxmlformats.org/drawingml/2006/main" xmlns:r="http://schemas.openxmlformats.org/officeDocument/2006/relationships" xmlns:p188="http://schemas.microsoft.com/office/powerpoint/2018/8/main">
  <p188:cm id="{1A3F45F9-1A2E-49CD-B0B8-910E48C8AE51}" authorId="{3C1BF085-6276-B75B-59F8-0F77353F15F7}" created="2025-07-16T09:58:20.553">
    <pc:sldMkLst xmlns:pc="http://schemas.microsoft.com/office/powerpoint/2013/main/command">
      <pc:docMk/>
      <pc:sldMk cId="66338628" sldId="639"/>
    </pc:sldMkLst>
    <p188:txBody>
      <a:bodyPr/>
      <a:lstStyle/>
      <a:p>
        <a:r>
          <a:rPr lang="en-GB"/>
          <a:t>IO</a:t>
        </a:r>
      </a:p>
    </p188:txBody>
  </p188:cm>
</p188:cmLst>
</file>

<file path=ppt/comments/modernComment_283_9A4E9C58.xml><?xml version="1.0" encoding="utf-8"?>
<p188:cmLst xmlns:a="http://schemas.openxmlformats.org/drawingml/2006/main" xmlns:r="http://schemas.openxmlformats.org/officeDocument/2006/relationships" xmlns:p188="http://schemas.microsoft.com/office/powerpoint/2018/8/main">
  <p188:cm id="{B30F9EB2-76A6-4EBB-ACB2-CE54606E4E71}" authorId="{4C4F5936-2AC2-47F4-47C6-84583E5CB434}" created="2024-07-04T13:59:02.829" startDate="2026-08-12T16:00:48.693" dueDate="2026-08-12T16:00:48.693" assignedTo="{3932A2A6-F011-FE87-67D3-342C6F8B6C18}" title="@Amanda Tilley can you help review the admissions slides please?">
    <pc:sldMkLst xmlns:pc="http://schemas.microsoft.com/office/powerpoint/2013/main/command">
      <pc:docMk/>
      <pc:sldMk cId="2588843096" sldId="643"/>
    </pc:sldMkLst>
    <p188:replyLst>
      <p188:reply id="{1A519E7D-0CB1-45A2-A368-CC378A1973B6}" authorId="{7F64EDE7-B5B7-720A-7D42-3F434A8AC062}" created="2026-08-12T16:00:48.693">
        <p188:txBody>
          <a:bodyPr/>
          <a:lstStyle/>
          <a:p>
            <a:r>
              <a:rPr lang="en-GB"/>
              <a:t>[@Amanda Tilley] can you help review the admissions slides please?</a:t>
            </a:r>
          </a:p>
        </p188:txBody>
      </p188:reply>
      <p188:reply id="{956CEB91-13B6-4079-8BA0-88814C5F2000}" authorId="{7F64EDE7-B5B7-720A-7D42-3F434A8AC062}" created="2026-08-14T10:51:02.770">
        <p188:txBody>
          <a:bodyPr/>
          <a:lstStyle/>
          <a:p>
            <a:r>
              <a:rPr lang="en-GB"/>
              <a:t>Amanda Tilley confirmed admission slides are up to date 13/08</a:t>
            </a:r>
          </a:p>
        </p188:txBody>
      </p188:reply>
    </p188:replyLst>
    <p188:txBody>
      <a:bodyPr/>
      <a:lstStyle/>
      <a:p>
        <a:r>
          <a:rPr lang="en-GB"/>
          <a:t>Admissions</a:t>
        </a:r>
      </a:p>
    </p188:txBody>
    <p188:extLst>
      <p:ext xmlns:p="http://schemas.openxmlformats.org/presentationml/2006/main" uri="{5BB2D875-25FF-4072-B9AC-8F64D62656EB}">
        <p228:taskDetails xmlns:p228="http://schemas.microsoft.com/office/powerpoint/2022/08/main">
          <p228:history>
            <p228:event time="2026-08-12T16:00:48.693" id="{9B865CE7-8025-493E-B564-6556787C37FD}">
              <p228:atrbtn authorId="{7F64EDE7-B5B7-720A-7D42-3F434A8AC062}"/>
              <p228:anchr>
                <p228:comment id="{1A519E7D-0CB1-45A2-A368-CC378A1973B6}"/>
              </p228:anchr>
              <p228:add/>
            </p228:event>
            <p228:event time="2026-08-12T16:00:48.693" id="{19E061DF-1FC7-43AD-8A46-992BEFCCAA54}">
              <p228:atrbtn authorId="{7F64EDE7-B5B7-720A-7D42-3F434A8AC062}"/>
              <p228:anchr>
                <p228:comment id="{1A519E7D-0CB1-45A2-A368-CC378A1973B6}"/>
              </p228:anchr>
              <p228:asgn authorId="{3932A2A6-F011-FE87-67D3-342C6F8B6C18}"/>
            </p228:event>
            <p228:event time="2026-08-12T16:00:48.693" id="{0462F008-F4AF-4660-B753-99EB11ED948E}">
              <p228:atrbtn authorId="{7F64EDE7-B5B7-720A-7D42-3F434A8AC062}"/>
              <p228:anchr>
                <p228:comment id="{1A519E7D-0CB1-45A2-A368-CC378A1973B6}"/>
              </p228:anchr>
              <p228:date stDt="2026-08-12T16:00:48.693" endDt="2026-08-12T16:00:48.693"/>
            </p228:event>
            <p228:event time="2026-08-12T16:00:48.693" id="{335E9F41-3E50-4D53-8061-2860360F5806}">
              <p228:atrbtn authorId="{7F64EDE7-B5B7-720A-7D42-3F434A8AC062}"/>
              <p228:anchr>
                <p228:comment id="{1A519E7D-0CB1-45A2-A368-CC378A1973B6}"/>
              </p228:anchr>
              <p228:title val="@Amanda Tilley can you help review the admissions slides please?"/>
            </p228:event>
          </p228:history>
        </p228:taskDetails>
      </p:ext>
    </p188:extLst>
  </p188:cm>
</p188:cmLst>
</file>

<file path=ppt/comments/modernComment_28C_DD57C09D.xml><?xml version="1.0" encoding="utf-8"?>
<p188:cmLst xmlns:a="http://schemas.openxmlformats.org/drawingml/2006/main" xmlns:r="http://schemas.openxmlformats.org/officeDocument/2006/relationships" xmlns:p188="http://schemas.microsoft.com/office/powerpoint/2018/8/main">
  <p188:cm id="{188B26F5-830C-4A26-B651-8DBC8F1A2FF5}" authorId="{4C4F5936-2AC2-47F4-47C6-84583E5CB434}" status="resolved" created="2024-07-04T14:01:03.054" complete="100000">
    <pc:sldMkLst xmlns:pc="http://schemas.microsoft.com/office/powerpoint/2013/main/command">
      <pc:docMk/>
      <pc:sldMk cId="3713515677" sldId="652"/>
    </pc:sldMkLst>
    <p188:txBody>
      <a:bodyPr/>
      <a:lstStyle/>
      <a:p>
        <a:r>
          <a:rPr lang="en-GB"/>
          <a:t>Student Life</a:t>
        </a:r>
      </a:p>
    </p188:txBody>
  </p188:cm>
</p188:cmLst>
</file>

<file path=ppt/comments/modernComment_291_28E63648.xml><?xml version="1.0" encoding="utf-8"?>
<p188:cmLst xmlns:a="http://schemas.openxmlformats.org/drawingml/2006/main" xmlns:r="http://schemas.openxmlformats.org/officeDocument/2006/relationships" xmlns:p188="http://schemas.microsoft.com/office/powerpoint/2018/8/main">
  <p188:cm id="{AD0160FD-C681-4DDD-8280-F1928A01449C}" authorId="{4C4F5936-2AC2-47F4-47C6-84583E5CB434}" created="2024-07-04T14:03:19.802">
    <ac:deMkLst xmlns:ac="http://schemas.microsoft.com/office/drawing/2013/main/command">
      <pc:docMk xmlns:pc="http://schemas.microsoft.com/office/powerpoint/2013/main/command"/>
      <pc:sldMk xmlns:pc="http://schemas.microsoft.com/office/powerpoint/2013/main/command" cId="686175816" sldId="657"/>
      <ac:spMk id="7" creationId="{00000000-0000-0000-0000-000000000000}"/>
    </ac:deMkLst>
    <p188:txBody>
      <a:bodyPr/>
      <a:lstStyle/>
      <a:p>
        <a:r>
          <a:rPr lang="en-GB"/>
          <a:t>Student Life</a:t>
        </a:r>
      </a:p>
    </p188:txBody>
  </p188:cm>
</p188:cmLst>
</file>

<file path=ppt/comments/modernComment_292_691C18CC.xml><?xml version="1.0" encoding="utf-8"?>
<p188:cmLst xmlns:a="http://schemas.openxmlformats.org/drawingml/2006/main" xmlns:r="http://schemas.openxmlformats.org/officeDocument/2006/relationships" xmlns:p188="http://schemas.microsoft.com/office/powerpoint/2018/8/main">
  <p188:cm id="{585ADFC0-944F-41C2-9540-D382B96408D6}" authorId="{4C4F5936-2AC2-47F4-47C6-84583E5CB434}" created="2024-07-04T14:05:21.331">
    <pc:sldMkLst xmlns:pc="http://schemas.microsoft.com/office/powerpoint/2013/main/command">
      <pc:docMk/>
      <pc:sldMk cId="1763449036" sldId="658"/>
    </pc:sldMkLst>
    <p188:txBody>
      <a:bodyPr/>
      <a:lstStyle/>
      <a:p>
        <a:r>
          <a:rPr lang="en-GB"/>
          <a:t>Wellbeing to provide up to date info</a:t>
        </a:r>
      </a:p>
    </p188:txBody>
  </p188:cm>
</p188:cmLst>
</file>

<file path=ppt/comments/modernComment_29C_17BF2738.xml><?xml version="1.0" encoding="utf-8"?>
<p188:cmLst xmlns:a="http://schemas.openxmlformats.org/drawingml/2006/main" xmlns:r="http://schemas.openxmlformats.org/officeDocument/2006/relationships" xmlns:p188="http://schemas.microsoft.com/office/powerpoint/2018/8/main">
  <p188:cm id="{15CC02D1-5C1D-41C3-A038-8171068ACA50}" authorId="{4C4F5936-2AC2-47F4-47C6-84583E5CB434}" created="2024-07-04T13:59:09.785">
    <pc:sldMkLst xmlns:pc="http://schemas.microsoft.com/office/powerpoint/2013/main/command">
      <pc:docMk/>
      <pc:sldMk cId="398403384" sldId="668"/>
    </pc:sldMkLst>
    <p188:txBody>
      <a:bodyPr/>
      <a:lstStyle/>
      <a:p>
        <a:r>
          <a:rPr lang="en-GB"/>
          <a:t>Admissions</a:t>
        </a:r>
      </a:p>
    </p188:txBody>
  </p188:cm>
</p188:cmLst>
</file>

<file path=ppt/comments/modernComment_29D_AC2CA379.xml><?xml version="1.0" encoding="utf-8"?>
<p188:cmLst xmlns:a="http://schemas.openxmlformats.org/drawingml/2006/main" xmlns:r="http://schemas.openxmlformats.org/officeDocument/2006/relationships" xmlns:p188="http://schemas.microsoft.com/office/powerpoint/2018/8/main">
  <p188:cm id="{12607436-DDD9-4A12-9570-9541E220CA13}" authorId="{4C4F5936-2AC2-47F4-47C6-84583E5CB434}" created="2024-07-04T13:59:19.538">
    <pc:sldMkLst xmlns:pc="http://schemas.microsoft.com/office/powerpoint/2013/main/command">
      <pc:docMk/>
      <pc:sldMk cId="2888606585" sldId="669"/>
    </pc:sldMkLst>
    <p188:txBody>
      <a:bodyPr/>
      <a:lstStyle/>
      <a:p>
        <a:r>
          <a:rPr lang="en-GB"/>
          <a:t>Admissions</a:t>
        </a:r>
      </a:p>
    </p188:txBody>
  </p188:cm>
</p188:cmLst>
</file>

<file path=ppt/comments/modernComment_29E_F466DC29.xml><?xml version="1.0" encoding="utf-8"?>
<p188:cmLst xmlns:a="http://schemas.openxmlformats.org/drawingml/2006/main" xmlns:r="http://schemas.openxmlformats.org/officeDocument/2006/relationships" xmlns:p188="http://schemas.microsoft.com/office/powerpoint/2018/8/main">
  <p188:cm id="{837787D4-2459-4873-9C2D-55284AC2AED9}" authorId="{4C4F5936-2AC2-47F4-47C6-84583E5CB434}" created="2024-07-04T13:59:28.824">
    <pc:sldMkLst xmlns:pc="http://schemas.microsoft.com/office/powerpoint/2013/main/command">
      <pc:docMk/>
      <pc:sldMk cId="4100381737" sldId="670"/>
    </pc:sldMkLst>
    <p188:txBody>
      <a:bodyPr/>
      <a:lstStyle/>
      <a:p>
        <a:r>
          <a:rPr lang="en-GB"/>
          <a:t>Admissions</a:t>
        </a:r>
      </a:p>
    </p188:txBody>
  </p188:cm>
</p188:cmLst>
</file>

<file path=ppt/comments/modernComment_2B1_4BBB274.xml><?xml version="1.0" encoding="utf-8"?>
<p188:cmLst xmlns:a="http://schemas.openxmlformats.org/drawingml/2006/main" xmlns:r="http://schemas.openxmlformats.org/officeDocument/2006/relationships" xmlns:p188="http://schemas.microsoft.com/office/powerpoint/2018/8/main">
  <p188:cm id="{F5C1F1DD-25BC-44AE-BE6D-A2D0EBB9A40B}" authorId="{3C1BF085-6276-B75B-59F8-0F77353F15F7}" created="2025-07-16T09:57:53.693">
    <pc:sldMkLst xmlns:pc="http://schemas.microsoft.com/office/powerpoint/2013/main/command">
      <pc:docMk/>
      <pc:sldMk cId="79409780" sldId="689"/>
    </pc:sldMkLst>
    <p188:txBody>
      <a:bodyPr/>
      <a:lstStyle/>
      <a:p>
        <a:r>
          <a:rPr lang="en-GB"/>
          <a:t>IO</a:t>
        </a:r>
      </a:p>
    </p188:txBody>
  </p188:cm>
</p188:cmLst>
</file>

<file path=ppt/comments/modernComment_2B2_DA8E8839.xml><?xml version="1.0" encoding="utf-8"?>
<p188:cmLst xmlns:a="http://schemas.openxmlformats.org/drawingml/2006/main" xmlns:r="http://schemas.openxmlformats.org/officeDocument/2006/relationships" xmlns:p188="http://schemas.microsoft.com/office/powerpoint/2018/8/main">
  <p188:cm id="{7731D5DC-3A77-47DB-A89E-787A4C6851AB}" authorId="{3C1BF085-6276-B75B-59F8-0F77353F15F7}" created="2025-07-16T09:58:01.693">
    <pc:sldMkLst xmlns:pc="http://schemas.microsoft.com/office/powerpoint/2013/main/command">
      <pc:docMk/>
      <pc:sldMk cId="3666774073" sldId="690"/>
    </pc:sldMkLst>
    <p188:txBody>
      <a:bodyPr/>
      <a:lstStyle/>
      <a:p>
        <a:r>
          <a:rPr lang="en-GB"/>
          <a:t>IO</a:t>
        </a:r>
      </a:p>
    </p188:txBody>
  </p188:cm>
</p188:cmLst>
</file>

<file path=ppt/comments/modernComment_2B3_A6A12DAE.xml><?xml version="1.0" encoding="utf-8"?>
<p188:cmLst xmlns:a="http://schemas.openxmlformats.org/drawingml/2006/main" xmlns:r="http://schemas.openxmlformats.org/officeDocument/2006/relationships" xmlns:p188="http://schemas.microsoft.com/office/powerpoint/2018/8/main">
  <p188:cm id="{38A438C5-6665-4153-A628-1F0463BB1CB1}" authorId="{3C1BF085-6276-B75B-59F8-0F77353F15F7}" created="2025-07-16T09:58:07.490">
    <pc:sldMkLst xmlns:pc="http://schemas.microsoft.com/office/powerpoint/2013/main/command">
      <pc:docMk/>
      <pc:sldMk cId="2795580846" sldId="691"/>
    </pc:sldMkLst>
    <p188:txBody>
      <a:bodyPr/>
      <a:lstStyle/>
      <a:p>
        <a:r>
          <a:rPr lang="en-GB"/>
          <a:t>IO</a:t>
        </a:r>
      </a:p>
    </p188:txBody>
  </p188:cm>
</p188:cmLst>
</file>

<file path=ppt/comments/modernComment_2B4_67AAEA1C.xml><?xml version="1.0" encoding="utf-8"?>
<p188:cmLst xmlns:a="http://schemas.openxmlformats.org/drawingml/2006/main" xmlns:r="http://schemas.openxmlformats.org/officeDocument/2006/relationships" xmlns:p188="http://schemas.microsoft.com/office/powerpoint/2018/8/main">
  <p188:cm id="{D870B856-DA01-44E8-8F58-7E2FE4B12091}" authorId="{3C1BF085-6276-B75B-59F8-0F77353F15F7}" created="2025-07-16T09:58:11.693">
    <pc:sldMkLst xmlns:pc="http://schemas.microsoft.com/office/powerpoint/2013/main/command">
      <pc:docMk/>
      <pc:sldMk cId="1739254300" sldId="692"/>
    </pc:sldMkLst>
    <p188:txBody>
      <a:bodyPr/>
      <a:lstStyle/>
      <a:p>
        <a:r>
          <a:rPr lang="en-GB"/>
          <a:t>IO</a:t>
        </a:r>
      </a:p>
    </p188:txBody>
  </p188:cm>
</p188:cmLst>
</file>

<file path=ppt/comments/modernComment_2B5_C1EA8D70.xml><?xml version="1.0" encoding="utf-8"?>
<p188:cmLst xmlns:a="http://schemas.openxmlformats.org/drawingml/2006/main" xmlns:r="http://schemas.openxmlformats.org/officeDocument/2006/relationships" xmlns:p188="http://schemas.microsoft.com/office/powerpoint/2018/8/main">
  <p188:cm id="{B56696A5-0C01-43A0-AB28-B9F27A25E4AB}" authorId="{3C1BF085-6276-B75B-59F8-0F77353F15F7}" created="2025-07-16T09:58:16.287">
    <pc:sldMkLst xmlns:pc="http://schemas.microsoft.com/office/powerpoint/2013/main/command">
      <pc:docMk/>
      <pc:sldMk cId="3253374320" sldId="693"/>
    </pc:sldMkLst>
    <p188:txBody>
      <a:bodyPr/>
      <a:lstStyle/>
      <a:p>
        <a:r>
          <a:rPr lang="en-GB"/>
          <a:t>IO</a:t>
        </a:r>
      </a:p>
    </p188:txBody>
  </p188:cm>
</p188:cmLst>
</file>

<file path=ppt/comments/modernComment_2B7_8D8A1570.xml><?xml version="1.0" encoding="utf-8"?>
<p188:cmLst xmlns:a="http://schemas.openxmlformats.org/drawingml/2006/main" xmlns:r="http://schemas.openxmlformats.org/officeDocument/2006/relationships" xmlns:p188="http://schemas.microsoft.com/office/powerpoint/2018/8/main">
  <p188:cm id="{68B390FE-DD71-4847-B1ED-B98D66D0A908}" authorId="{3C1BF085-6276-B75B-59F8-0F77353F15F7}" created="2025-07-16T10:12:48.495" startDate="2026-08-12T16:07:32.392" dueDate="2026-08-12T16:07:32.392" assignedTo="{7ED0BF71-96CC-E62A-FEA0-1D57290F00A0}" title="@Sarah Williams are you able to help verify that these slides are up to date for Careers please?">
    <pc:sldMkLst xmlns:pc="http://schemas.microsoft.com/office/powerpoint/2013/main/command">
      <pc:docMk/>
      <pc:sldMk cId="2374636912" sldId="695"/>
    </pc:sldMkLst>
    <p188:replyLst>
      <p188:reply id="{607C0AC1-685D-4661-BD59-AF816D24EF35}" authorId="{7F64EDE7-B5B7-720A-7D42-3F434A8AC062}" created="2026-08-12T16:07:32.392">
        <p188:txBody>
          <a:bodyPr/>
          <a:lstStyle/>
          <a:p>
            <a:r>
              <a:rPr lang="en-GB"/>
              <a:t>[@Sarah Williams] are you able to help verify that these slides are up to date for Careers please?</a:t>
            </a:r>
          </a:p>
        </p188:txBody>
      </p188:reply>
    </p188:replyLst>
    <p188:txBody>
      <a:bodyPr/>
      <a:lstStyle/>
      <a:p>
        <a:r>
          <a:rPr lang="en-GB"/>
          <a:t>Careers</a:t>
        </a:r>
      </a:p>
    </p188:txBody>
    <p188:extLst>
      <p:ext xmlns:p="http://schemas.openxmlformats.org/presentationml/2006/main" uri="{5BB2D875-25FF-4072-B9AC-8F64D62656EB}">
        <p228:taskDetails xmlns:p228="http://schemas.microsoft.com/office/powerpoint/2022/08/main">
          <p228:history>
            <p228:event time="2026-08-12T16:07:32.392" id="{0CD33AB1-730A-4AEF-B337-C4096D43DA37}">
              <p228:atrbtn authorId="{7F64EDE7-B5B7-720A-7D42-3F434A8AC062}"/>
              <p228:anchr>
                <p228:comment id="{607C0AC1-685D-4661-BD59-AF816D24EF35}"/>
              </p228:anchr>
              <p228:add/>
            </p228:event>
            <p228:event time="2026-08-12T16:07:32.392" id="{84228589-1812-464A-B18F-46EBE38E7730}">
              <p228:atrbtn authorId="{7F64EDE7-B5B7-720A-7D42-3F434A8AC062}"/>
              <p228:anchr>
                <p228:comment id="{607C0AC1-685D-4661-BD59-AF816D24EF35}"/>
              </p228:anchr>
              <p228:asgn authorId="{7ED0BF71-96CC-E62A-FEA0-1D57290F00A0}"/>
            </p228:event>
            <p228:event time="2026-08-12T16:07:32.392" id="{DBF06F10-9AB4-46F7-A7C5-A1F2FC5E3ED0}">
              <p228:atrbtn authorId="{7F64EDE7-B5B7-720A-7D42-3F434A8AC062}"/>
              <p228:anchr>
                <p228:comment id="{607C0AC1-685D-4661-BD59-AF816D24EF35}"/>
              </p228:anchr>
              <p228:date stDt="2026-08-12T16:07:32.392" endDt="2026-08-12T16:07:32.392"/>
            </p228:event>
            <p228:event time="2026-08-12T16:07:32.392" id="{D452832E-7247-4582-8C9E-A72D9060206A}">
              <p228:atrbtn authorId="{7F64EDE7-B5B7-720A-7D42-3F434A8AC062}"/>
              <p228:anchr>
                <p228:comment id="{607C0AC1-685D-4661-BD59-AF816D24EF35}"/>
              </p228:anchr>
              <p228:title val="@Sarah Williams are you able to help verify that these slides are up to date for Careers please?"/>
            </p228:event>
          </p228:history>
        </p228:taskDetails>
      </p:ext>
    </p188:extLst>
  </p188:cm>
</p188:cmLst>
</file>

<file path=ppt/comments/modernComment_2B8_3A4BFD80.xml><?xml version="1.0" encoding="utf-8"?>
<p188:cmLst xmlns:a="http://schemas.openxmlformats.org/drawingml/2006/main" xmlns:r="http://schemas.openxmlformats.org/officeDocument/2006/relationships" xmlns:p188="http://schemas.microsoft.com/office/powerpoint/2018/8/main">
  <p188:cm id="{8760531F-1B78-417B-A11D-B70803F4DC26}" authorId="{3C1BF085-6276-B75B-59F8-0F77353F15F7}" created="2025-07-16T10:12:52.573">
    <pc:sldMkLst xmlns:pc="http://schemas.microsoft.com/office/powerpoint/2013/main/command">
      <pc:docMk/>
      <pc:sldMk cId="978058624" sldId="696"/>
    </pc:sldMkLst>
    <p188:txBody>
      <a:bodyPr/>
      <a:lstStyle/>
      <a:p>
        <a:r>
          <a:rPr lang="en-GB"/>
          <a:t>Careers</a:t>
        </a:r>
      </a:p>
    </p188:txBody>
  </p188:cm>
</p188:cmLst>
</file>

<file path=ppt/comments/modernComment_2B9_D83F6C05.xml><?xml version="1.0" encoding="utf-8"?>
<p188:cmLst xmlns:a="http://schemas.openxmlformats.org/drawingml/2006/main" xmlns:r="http://schemas.openxmlformats.org/officeDocument/2006/relationships" xmlns:p188="http://schemas.microsoft.com/office/powerpoint/2018/8/main">
  <p188:cm id="{BD38A745-7215-4045-9D14-000E307F03AB}" authorId="{3C1BF085-6276-B75B-59F8-0F77353F15F7}" created="2025-07-16T10:13:25.589">
    <pc:sldMkLst xmlns:pc="http://schemas.microsoft.com/office/powerpoint/2013/main/command">
      <pc:docMk/>
      <pc:sldMk cId="3628035077" sldId="697"/>
    </pc:sldMkLst>
    <p188:txBody>
      <a:bodyPr/>
      <a:lstStyle/>
      <a:p>
        <a:r>
          <a:rPr lang="en-GB"/>
          <a:t>Careers</a:t>
        </a:r>
      </a:p>
    </p188:txBody>
  </p188:cm>
</p188:cmLst>
</file>

<file path=ppt/comments/modernComment_2BB_8BD7EE7A.xml><?xml version="1.0" encoding="utf-8"?>
<p188:cmLst xmlns:a="http://schemas.openxmlformats.org/drawingml/2006/main" xmlns:r="http://schemas.openxmlformats.org/officeDocument/2006/relationships" xmlns:p188="http://schemas.microsoft.com/office/powerpoint/2018/8/main">
  <p188:cm id="{FB775D58-1D5E-4041-8554-8176743A45ED}" authorId="{3C1BF085-6276-B75B-59F8-0F77353F15F7}" created="2025-07-16T10:13:29.636">
    <pc:sldMkLst xmlns:pc="http://schemas.microsoft.com/office/powerpoint/2013/main/command">
      <pc:docMk/>
      <pc:sldMk cId="2346184314" sldId="699"/>
    </pc:sldMkLst>
    <p188:txBody>
      <a:bodyPr/>
      <a:lstStyle/>
      <a:p>
        <a:r>
          <a:rPr lang="en-GB"/>
          <a:t>Careers</a:t>
        </a:r>
      </a:p>
    </p188:txBody>
  </p188:cm>
</p188:cmLst>
</file>

<file path=ppt/comments/modernComment_2BC_AF856248.xml><?xml version="1.0" encoding="utf-8"?>
<p188:cmLst xmlns:a="http://schemas.openxmlformats.org/drawingml/2006/main" xmlns:r="http://schemas.openxmlformats.org/officeDocument/2006/relationships" xmlns:p188="http://schemas.microsoft.com/office/powerpoint/2018/8/main">
  <p188:cm id="{32AEA7AB-15C5-4131-B5C4-B88D47758FBC}" authorId="{3C1BF085-6276-B75B-59F8-0F77353F15F7}" created="2025-07-16T10:13:36.762">
    <pc:sldMkLst xmlns:pc="http://schemas.microsoft.com/office/powerpoint/2013/main/command">
      <pc:docMk/>
      <pc:sldMk cId="2944754248" sldId="700"/>
    </pc:sldMkLst>
    <p188:txBody>
      <a:bodyPr/>
      <a:lstStyle/>
      <a:p>
        <a:r>
          <a:rPr lang="en-GB"/>
          <a:t>Career</a:t>
        </a:r>
      </a:p>
    </p188:txBody>
  </p188:cm>
</p188:cmLst>
</file>

<file path=ppt/comments/modernComment_2C7_4A08B063.xml><?xml version="1.0" encoding="utf-8"?>
<p188:cmLst xmlns:a="http://schemas.openxmlformats.org/drawingml/2006/main" xmlns:r="http://schemas.openxmlformats.org/officeDocument/2006/relationships" xmlns:p188="http://schemas.microsoft.com/office/powerpoint/2018/8/main">
  <p188:cm id="{5EED465A-CA7F-4FC6-9E98-A3E6590E4903}" authorId="{3C1BF085-6276-B75B-59F8-0F77353F15F7}" created="2025-07-16T10:13:03.980">
    <pc:sldMkLst xmlns:pc="http://schemas.microsoft.com/office/powerpoint/2013/main/command">
      <pc:docMk/>
      <pc:sldMk cId="1242083427" sldId="711"/>
    </pc:sldMkLst>
    <p188:txBody>
      <a:bodyPr/>
      <a:lstStyle/>
      <a:p>
        <a:r>
          <a:rPr lang="en-GB"/>
          <a:t>Careers</a:t>
        </a:r>
      </a:p>
    </p188:txBody>
  </p188:cm>
</p188:cmLst>
</file>

<file path=ppt/comments/modernComment_2C8_1285128E.xml><?xml version="1.0" encoding="utf-8"?>
<p188:cmLst xmlns:a="http://schemas.openxmlformats.org/drawingml/2006/main" xmlns:r="http://schemas.openxmlformats.org/officeDocument/2006/relationships" xmlns:p188="http://schemas.microsoft.com/office/powerpoint/2018/8/main">
  <p188:cm id="{7C308C22-66E8-41A9-AB98-DBDFF650A2EE}" authorId="{3C1BF085-6276-B75B-59F8-0F77353F15F7}" created="2025-07-16T10:13:55.090">
    <pc:sldMkLst xmlns:pc="http://schemas.microsoft.com/office/powerpoint/2013/main/command">
      <pc:docMk/>
      <pc:sldMk cId="310710926" sldId="712"/>
    </pc:sldMkLst>
    <p188:txBody>
      <a:bodyPr/>
      <a:lstStyle/>
      <a:p>
        <a:r>
          <a:rPr lang="en-GB"/>
          <a:t>Careers</a:t>
        </a:r>
      </a:p>
    </p188:txBody>
  </p188:cm>
</p188:cmLst>
</file>

<file path=ppt/comments/modernComment_2C9_9F2E16F0.xml><?xml version="1.0" encoding="utf-8"?>
<p188:cmLst xmlns:a="http://schemas.openxmlformats.org/drawingml/2006/main" xmlns:r="http://schemas.openxmlformats.org/officeDocument/2006/relationships" xmlns:p188="http://schemas.microsoft.com/office/powerpoint/2018/8/main">
  <p188:cm id="{9A89CFDB-7DCB-4075-9223-F0C8618075BE}" authorId="{3C1BF085-6276-B75B-59F8-0F77353F15F7}" created="2025-07-16T10:13:42.105">
    <pc:sldMkLst xmlns:pc="http://schemas.microsoft.com/office/powerpoint/2013/main/command">
      <pc:docMk/>
      <pc:sldMk cId="2670597872" sldId="713"/>
    </pc:sldMkLst>
    <p188:txBody>
      <a:bodyPr/>
      <a:lstStyle/>
      <a:p>
        <a:r>
          <a:rPr lang="en-GB"/>
          <a:t>Careers</a:t>
        </a:r>
      </a:p>
    </p188:txBody>
  </p188:cm>
</p188:cmLst>
</file>

<file path=ppt/comments/modernComment_2D7_3EBF43E0.xml><?xml version="1.0" encoding="utf-8"?>
<p188:cmLst xmlns:a="http://schemas.openxmlformats.org/drawingml/2006/main" xmlns:r="http://schemas.openxmlformats.org/officeDocument/2006/relationships" xmlns:p188="http://schemas.microsoft.com/office/powerpoint/2018/8/main">
  <p188:cm id="{679F9659-CC0F-4614-9754-046E48B37A3B}" authorId="{3C1BF085-6276-B75B-59F8-0F77353F15F7}" created="2025-07-16T10:00:11.258">
    <pc:sldMkLst xmlns:pc="http://schemas.microsoft.com/office/powerpoint/2013/main/command">
      <pc:docMk/>
      <pc:sldMk cId="1052722144" sldId="727"/>
    </pc:sldMkLst>
    <p188:replyLst>
      <p188:reply id="{92C6FD57-67DC-4681-9868-A987DB28F291}" authorId="{4C4F5936-2AC2-47F4-47C6-84583E5CB434}" created="2025-07-17T08:45:14.677">
        <p188:txBody>
          <a:bodyPr/>
          <a:lstStyle/>
          <a:p>
            <a:r>
              <a:rPr lang="en-GB"/>
              <a:t>[@Lucy] have checked with Catering and is fine</a:t>
            </a:r>
          </a:p>
        </p188:txBody>
      </p188:reply>
    </p188:replyLst>
    <p188:txBody>
      <a:bodyPr/>
      <a:lstStyle/>
      <a:p>
        <a:r>
          <a:rPr lang="en-GB"/>
          <a:t>Is this still correct [@Kathleen Gustin] </a:t>
        </a:r>
      </a:p>
    </p188:txBody>
  </p188:cm>
</p188:cmLst>
</file>

<file path=ppt/comments/modernComment_2D8_E0CB659.xml><?xml version="1.0" encoding="utf-8"?>
<p188:cmLst xmlns:a="http://schemas.openxmlformats.org/drawingml/2006/main" xmlns:r="http://schemas.openxmlformats.org/officeDocument/2006/relationships" xmlns:p188="http://schemas.microsoft.com/office/powerpoint/2018/8/main">
  <p188:cm id="{9EAA14A8-CFD9-491B-9643-4E18E079AA8F}" authorId="{3C1BF085-6276-B75B-59F8-0F77353F15F7}" created="2025-07-16T10:14:04.122">
    <pc:sldMkLst xmlns:pc="http://schemas.microsoft.com/office/powerpoint/2013/main/command">
      <pc:docMk/>
      <pc:sldMk cId="235714137" sldId="728"/>
    </pc:sldMkLst>
    <p188:txBody>
      <a:bodyPr/>
      <a:lstStyle/>
      <a:p>
        <a:r>
          <a:rPr lang="en-GB"/>
          <a:t>IO</a:t>
        </a:r>
      </a:p>
    </p188:txBody>
  </p188:cm>
</p188:cmLst>
</file>

<file path=ppt/comments/modernComment_2E0_DC5EADA5.xml><?xml version="1.0" encoding="utf-8"?>
<p188:cmLst xmlns:a="http://schemas.openxmlformats.org/drawingml/2006/main" xmlns:r="http://schemas.openxmlformats.org/officeDocument/2006/relationships" xmlns:p188="http://schemas.microsoft.com/office/powerpoint/2018/8/main">
  <p188:cm id="{5D3B8550-B666-4F03-BAED-46A38B4A10A2}" authorId="{3C1BF085-6276-B75B-59F8-0F77353F15F7}" created="2025-07-16T09:59:29.570">
    <pc:sldMkLst xmlns:pc="http://schemas.microsoft.com/office/powerpoint/2013/main/command">
      <pc:docMk/>
      <pc:sldMk cId="3697192357" sldId="736"/>
    </pc:sldMkLst>
    <p188:txBody>
      <a:bodyPr/>
      <a:lstStyle/>
      <a:p>
        <a:r>
          <a:rPr lang="en-GB"/>
          <a:t>Student Life</a:t>
        </a:r>
      </a:p>
    </p188:txBody>
  </p188:cm>
</p188:cmLst>
</file>

<file path=ppt/comments/modernComment_2E1_49701938.xml><?xml version="1.0" encoding="utf-8"?>
<p188:cmLst xmlns:a="http://schemas.openxmlformats.org/drawingml/2006/main" xmlns:r="http://schemas.openxmlformats.org/officeDocument/2006/relationships" xmlns:p188="http://schemas.microsoft.com/office/powerpoint/2018/8/main">
  <p188:cm id="{481EC3C4-1A5A-4EE3-888A-258FAC015C57}" authorId="{3C1BF085-6276-B75B-59F8-0F77353F15F7}" created="2025-07-16T09:59:18.726">
    <pc:sldMkLst xmlns:pc="http://schemas.microsoft.com/office/powerpoint/2013/main/command">
      <pc:docMk/>
      <pc:sldMk cId="1232083256" sldId="737"/>
    </pc:sldMkLst>
    <p188:txBody>
      <a:bodyPr/>
      <a:lstStyle/>
      <a:p>
        <a:r>
          <a:rPr lang="en-GB"/>
          <a:t>Accomm</a:t>
        </a:r>
      </a:p>
    </p188:txBody>
  </p188:cm>
</p188:cmLst>
</file>

<file path=ppt/comments/modernComment_2E2_2591D29E.xml><?xml version="1.0" encoding="utf-8"?>
<p188:cmLst xmlns:a="http://schemas.openxmlformats.org/drawingml/2006/main" xmlns:r="http://schemas.openxmlformats.org/officeDocument/2006/relationships" xmlns:p188="http://schemas.microsoft.com/office/powerpoint/2018/8/main">
  <p188:cm id="{CDE7C301-F0E0-42A1-A86D-A696B001AD5A}" authorId="{3C1BF085-6276-B75B-59F8-0F77353F15F7}" created="2025-07-16T09:58:39.959">
    <pc:sldMkLst xmlns:pc="http://schemas.microsoft.com/office/powerpoint/2013/main/command">
      <pc:docMk/>
      <pc:sldMk cId="630313630" sldId="738"/>
    </pc:sldMkLst>
    <p188:txBody>
      <a:bodyPr/>
      <a:lstStyle/>
      <a:p>
        <a:r>
          <a:rPr lang="en-GB"/>
          <a:t>VISA</a:t>
        </a:r>
      </a:p>
    </p188:txBody>
  </p188:cm>
</p188:cmLst>
</file>

<file path=ppt/comments/modernComment_2E3_38C70EB3.xml><?xml version="1.0" encoding="utf-8"?>
<p188:cmLst xmlns:a="http://schemas.openxmlformats.org/drawingml/2006/main" xmlns:r="http://schemas.openxmlformats.org/officeDocument/2006/relationships" xmlns:p188="http://schemas.microsoft.com/office/powerpoint/2018/8/main">
  <p188:cm id="{53374701-5CB9-4AC7-BF1D-C17E4A7839DC}" authorId="{3C1BF085-6276-B75B-59F8-0F77353F15F7}" created="2025-07-16T09:58:29.272">
    <pc:sldMkLst xmlns:pc="http://schemas.microsoft.com/office/powerpoint/2013/main/command">
      <pc:docMk/>
      <pc:sldMk cId="952569523" sldId="739"/>
    </pc:sldMkLst>
    <p188:txBody>
      <a:bodyPr/>
      <a:lstStyle/>
      <a:p>
        <a:r>
          <a:rPr lang="en-GB"/>
          <a:t>Admissions</a:t>
        </a:r>
      </a:p>
    </p188:txBody>
  </p188:cm>
</p188:cmLst>
</file>

<file path=ppt/comments/modernComment_2E5_CF730AF7.xml><?xml version="1.0" encoding="utf-8"?>
<p188:cmLst xmlns:a="http://schemas.openxmlformats.org/drawingml/2006/main" xmlns:r="http://schemas.openxmlformats.org/officeDocument/2006/relationships" xmlns:p188="http://schemas.microsoft.com/office/powerpoint/2018/8/main">
  <p188:cm id="{CC4A5A7C-3EA5-4418-8D38-B4F30CEAA454}" authorId="{3C1BF085-6276-B75B-59F8-0F77353F15F7}" created="2025-07-16T10:13:50.059">
    <pc:sldMkLst xmlns:pc="http://schemas.microsoft.com/office/powerpoint/2013/main/command">
      <pc:docMk/>
      <pc:sldMk cId="3480423159" sldId="741"/>
    </pc:sldMkLst>
    <p188:txBody>
      <a:bodyPr/>
      <a:lstStyle/>
      <a:p>
        <a:r>
          <a:rPr lang="en-GB"/>
          <a:t>Careers</a:t>
        </a:r>
      </a:p>
    </p188:txBody>
  </p188:cm>
</p188:cmLst>
</file>

<file path=ppt/comments/modernComment_2E6_DDA2B38.xml><?xml version="1.0" encoding="utf-8"?>
<p188:cmLst xmlns:a="http://schemas.openxmlformats.org/drawingml/2006/main" xmlns:r="http://schemas.openxmlformats.org/officeDocument/2006/relationships" xmlns:p188="http://schemas.microsoft.com/office/powerpoint/2018/8/main">
  <p188:cm id="{CCA27CB5-98F1-4C43-A683-BED7D4EF4FAE}" authorId="{3C1BF085-6276-B75B-59F8-0F77353F15F7}" created="2025-07-16T09:44:33.893">
    <ac:deMkLst xmlns:ac="http://schemas.microsoft.com/office/drawing/2013/main/command">
      <pc:docMk xmlns:pc="http://schemas.microsoft.com/office/powerpoint/2013/main/command"/>
      <pc:sldMk xmlns:pc="http://schemas.microsoft.com/office/powerpoint/2013/main/command" cId="232401720" sldId="742"/>
      <ac:spMk id="5" creationId="{5FD16F44-222B-C4B6-C949-DCA363330BC3}"/>
    </ac:deMkLst>
    <p188:txBody>
      <a:bodyPr/>
      <a:lstStyle/>
      <a:p>
        <a:r>
          <a:rPr lang="en-GB"/>
          <a:t>Converra</a:t>
        </a:r>
      </a:p>
    </p188:txBody>
  </p188:cm>
</p188:cmLst>
</file>

<file path=ppt/comments/modernComment_2EA_C0E5BFCB.xml><?xml version="1.0" encoding="utf-8"?>
<p188:cmLst xmlns:a="http://schemas.openxmlformats.org/drawingml/2006/main" xmlns:r="http://schemas.openxmlformats.org/officeDocument/2006/relationships" xmlns:p188="http://schemas.microsoft.com/office/powerpoint/2018/8/main">
  <p188:cm id="{2FAACE94-A30E-4E59-A9D7-676D6DFD74C8}" authorId="{3C1BF085-6276-B75B-59F8-0F77353F15F7}" created="2025-07-16T10:13:36.762">
    <pc:sldMkLst xmlns:pc="http://schemas.microsoft.com/office/powerpoint/2013/main/command">
      <pc:docMk/>
      <pc:sldMk cId="2944754248" sldId="700"/>
    </pc:sldMkLst>
    <p188:txBody>
      <a:bodyPr/>
      <a:lstStyle/>
      <a:p>
        <a:r>
          <a:rPr lang="en-GB"/>
          <a:t>Career</a:t>
        </a:r>
      </a:p>
    </p188:txBody>
  </p188:cm>
</p188:cmLst>
</file>

<file path=ppt/comments/modernComment_2EC_EA902445.xml><?xml version="1.0" encoding="utf-8"?>
<p188:cmLst xmlns:a="http://schemas.openxmlformats.org/drawingml/2006/main" xmlns:r="http://schemas.openxmlformats.org/officeDocument/2006/relationships" xmlns:p188="http://schemas.microsoft.com/office/powerpoint/2018/8/main">
  <p188:cm id="{6FA8B0F0-7FB0-4354-AC2B-8FCEDEBBD7BD}" authorId="{3C1BF085-6276-B75B-59F8-0F77353F15F7}" created="2025-07-16T10:13:36.762">
    <pc:sldMkLst xmlns:pc="http://schemas.microsoft.com/office/powerpoint/2013/main/command">
      <pc:docMk/>
      <pc:sldMk cId="2944754248" sldId="700"/>
    </pc:sldMkLst>
    <p188:txBody>
      <a:bodyPr/>
      <a:lstStyle/>
      <a:p>
        <a:r>
          <a:rPr lang="en-GB"/>
          <a:t>Career</a:t>
        </a:r>
      </a:p>
    </p188:txBody>
  </p188:cm>
</p188:cmLst>
</file>

<file path=ppt/diagrams/colors1.xml><?xml version="1.0" encoding="utf-8"?>
<dgm:colorsDef xmlns:dgm="http://schemas.openxmlformats.org/drawingml/2006/diagram" xmlns:a="http://schemas.openxmlformats.org/drawingml/2006/main" uniqueId="urn:microsoft.com/office/officeart/2005/8/colors/accent0_2#1">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9637D6-9CBB-4F4D-9DDB-7EBCC0C97C23}" type="doc">
      <dgm:prSet loTypeId="urn:microsoft.com/office/officeart/2005/8/layout/hProcess11" loCatId="process" qsTypeId="urn:microsoft.com/office/officeart/2005/8/quickstyle/simple1#1" qsCatId="simple" csTypeId="urn:microsoft.com/office/officeart/2005/8/colors/accent0_2#1" csCatId="mainScheme" phldr="1"/>
      <dgm:spPr/>
    </dgm:pt>
    <dgm:pt modelId="{BF0ECE7E-A098-47D5-8A27-F8CFA5C89515}">
      <dgm:prSet phldrT="[Text]" custT="1"/>
      <dgm:spPr/>
      <dgm:t>
        <a:bodyPr/>
        <a:lstStyle/>
        <a:p>
          <a:r>
            <a:rPr lang="en-GB" sz="1600" b="0">
              <a:latin typeface="Derailed"/>
            </a:rPr>
            <a:t>Receive CAS (Student Visa) or Visa Letter (Standard Visitor Visa)</a:t>
          </a:r>
        </a:p>
      </dgm:t>
    </dgm:pt>
    <dgm:pt modelId="{ABCFE052-72C6-458E-BA4E-A381B490866C}" type="parTrans" cxnId="{25C89648-551D-44EF-BF35-6FF7268FFE6C}">
      <dgm:prSet/>
      <dgm:spPr/>
      <dgm:t>
        <a:bodyPr/>
        <a:lstStyle/>
        <a:p>
          <a:endParaRPr lang="en-GB"/>
        </a:p>
      </dgm:t>
    </dgm:pt>
    <dgm:pt modelId="{65268BF5-090A-4895-8F99-1497E9EC1EF3}" type="sibTrans" cxnId="{25C89648-551D-44EF-BF35-6FF7268FFE6C}">
      <dgm:prSet/>
      <dgm:spPr/>
      <dgm:t>
        <a:bodyPr/>
        <a:lstStyle/>
        <a:p>
          <a:endParaRPr lang="en-GB"/>
        </a:p>
      </dgm:t>
    </dgm:pt>
    <dgm:pt modelId="{056D10B9-E053-49A8-95B8-A02BB34EDD74}">
      <dgm:prSet phldrT="[Text]"/>
      <dgm:spPr/>
      <dgm:t>
        <a:bodyPr/>
        <a:lstStyle/>
        <a:p>
          <a:r>
            <a:rPr lang="en-GB" sz="1600">
              <a:latin typeface="Derailed"/>
            </a:rPr>
            <a:t>Prepare supporting documents for visa application</a:t>
          </a:r>
        </a:p>
      </dgm:t>
    </dgm:pt>
    <dgm:pt modelId="{13844F8B-D008-4974-B11A-A2ED4DCCDF2B}" type="parTrans" cxnId="{10947AD3-D3E4-4C9A-A010-EAC1907E5B4D}">
      <dgm:prSet/>
      <dgm:spPr/>
      <dgm:t>
        <a:bodyPr/>
        <a:lstStyle/>
        <a:p>
          <a:endParaRPr lang="en-GB"/>
        </a:p>
      </dgm:t>
    </dgm:pt>
    <dgm:pt modelId="{22FA4401-A30E-41A5-AE35-A704078DE5F5}" type="sibTrans" cxnId="{10947AD3-D3E4-4C9A-A010-EAC1907E5B4D}">
      <dgm:prSet/>
      <dgm:spPr/>
      <dgm:t>
        <a:bodyPr/>
        <a:lstStyle/>
        <a:p>
          <a:endParaRPr lang="en-GB"/>
        </a:p>
      </dgm:t>
    </dgm:pt>
    <dgm:pt modelId="{D9CB59A0-2BCF-4F05-AD26-CB9C9EB1B83B}">
      <dgm:prSet phldrT="[Text]"/>
      <dgm:spPr/>
      <dgm:t>
        <a:bodyPr/>
        <a:lstStyle/>
        <a:p>
          <a:r>
            <a:rPr lang="en-GB" sz="1600">
              <a:latin typeface="Derailed"/>
            </a:rPr>
            <a:t>Apply for Student Visa &amp; attend biometric appointment</a:t>
          </a:r>
        </a:p>
      </dgm:t>
    </dgm:pt>
    <dgm:pt modelId="{1FF2BC00-9771-43D1-8117-5F559BF550CD}" type="parTrans" cxnId="{5BDA20A2-5320-4B61-A84E-741B2C4ACEC4}">
      <dgm:prSet/>
      <dgm:spPr/>
      <dgm:t>
        <a:bodyPr/>
        <a:lstStyle/>
        <a:p>
          <a:endParaRPr lang="en-GB"/>
        </a:p>
      </dgm:t>
    </dgm:pt>
    <dgm:pt modelId="{37D0E839-5C28-4E78-AEA1-84D0871ADC52}" type="sibTrans" cxnId="{5BDA20A2-5320-4B61-A84E-741B2C4ACEC4}">
      <dgm:prSet/>
      <dgm:spPr/>
      <dgm:t>
        <a:bodyPr/>
        <a:lstStyle/>
        <a:p>
          <a:endParaRPr lang="en-GB"/>
        </a:p>
      </dgm:t>
    </dgm:pt>
    <dgm:pt modelId="{67DA0BEC-8AD7-4813-806B-87F101A351D3}">
      <dgm:prSet phldrT="[Text]"/>
      <dgm:spPr/>
      <dgm:t>
        <a:bodyPr/>
        <a:lstStyle/>
        <a:p>
          <a:r>
            <a:rPr lang="en-GB" sz="1600">
              <a:latin typeface="Derailed"/>
            </a:rPr>
            <a:t>Wait 3-5 weeks for visa to process</a:t>
          </a:r>
        </a:p>
      </dgm:t>
    </dgm:pt>
    <dgm:pt modelId="{0B861D16-8779-42E8-8C50-16B729AA7161}" type="parTrans" cxnId="{D190D28B-22F7-4999-A0CA-F7BAA41A94C2}">
      <dgm:prSet/>
      <dgm:spPr/>
      <dgm:t>
        <a:bodyPr/>
        <a:lstStyle/>
        <a:p>
          <a:endParaRPr lang="en-GB"/>
        </a:p>
      </dgm:t>
    </dgm:pt>
    <dgm:pt modelId="{7883BEA9-2927-48CA-9D78-B66A09248FC6}" type="sibTrans" cxnId="{D190D28B-22F7-4999-A0CA-F7BAA41A94C2}">
      <dgm:prSet/>
      <dgm:spPr/>
      <dgm:t>
        <a:bodyPr/>
        <a:lstStyle/>
        <a:p>
          <a:endParaRPr lang="en-GB"/>
        </a:p>
      </dgm:t>
    </dgm:pt>
    <dgm:pt modelId="{6DD022ED-EBA9-43CA-9CDE-B4D52706638A}">
      <dgm:prSet phldrT="[Text]"/>
      <dgm:spPr/>
      <dgm:t>
        <a:bodyPr/>
        <a:lstStyle/>
        <a:p>
          <a:pPr rtl="0"/>
          <a:r>
            <a:rPr lang="en-GB" sz="1600">
              <a:latin typeface="Derailed"/>
            </a:rPr>
            <a:t>Receive visa decision by email</a:t>
          </a:r>
        </a:p>
      </dgm:t>
    </dgm:pt>
    <dgm:pt modelId="{BCD9EBCA-3AA5-4FF4-82D8-730657F6056C}" type="parTrans" cxnId="{A4182BED-0D2A-47DA-9718-9EE81888D3FD}">
      <dgm:prSet/>
      <dgm:spPr/>
      <dgm:t>
        <a:bodyPr/>
        <a:lstStyle/>
        <a:p>
          <a:endParaRPr lang="en-GB"/>
        </a:p>
      </dgm:t>
    </dgm:pt>
    <dgm:pt modelId="{1E544C11-A903-4E62-BF58-343D0F681D8C}" type="sibTrans" cxnId="{A4182BED-0D2A-47DA-9718-9EE81888D3FD}">
      <dgm:prSet/>
      <dgm:spPr/>
      <dgm:t>
        <a:bodyPr/>
        <a:lstStyle/>
        <a:p>
          <a:endParaRPr lang="en-GB"/>
        </a:p>
      </dgm:t>
    </dgm:pt>
    <dgm:pt modelId="{FBA4282E-44FD-450F-8FC4-61EFD0C662B2}">
      <dgm:prSet phldrT="[Text]"/>
      <dgm:spPr/>
      <dgm:t>
        <a:bodyPr/>
        <a:lstStyle/>
        <a:p>
          <a:pPr rtl="0"/>
          <a:r>
            <a:rPr lang="en-GB" sz="1600">
              <a:latin typeface="Derailed"/>
            </a:rPr>
            <a:t>Access your eVisa and link your passport </a:t>
          </a:r>
        </a:p>
      </dgm:t>
    </dgm:pt>
    <dgm:pt modelId="{9DEC172C-B754-4437-BE81-FD5DED2541FD}" type="parTrans" cxnId="{48F99331-58CE-4026-B92F-57C976F63187}">
      <dgm:prSet/>
      <dgm:spPr/>
      <dgm:t>
        <a:bodyPr/>
        <a:lstStyle/>
        <a:p>
          <a:endParaRPr lang="en-GB"/>
        </a:p>
      </dgm:t>
    </dgm:pt>
    <dgm:pt modelId="{E66FA0E5-0FC6-4173-AAB3-9A95A499591F}" type="sibTrans" cxnId="{48F99331-58CE-4026-B92F-57C976F63187}">
      <dgm:prSet/>
      <dgm:spPr/>
      <dgm:t>
        <a:bodyPr/>
        <a:lstStyle/>
        <a:p>
          <a:endParaRPr lang="en-GB"/>
        </a:p>
      </dgm:t>
    </dgm:pt>
    <dgm:pt modelId="{FFA41AA4-FB90-425A-B92E-DA365513D1B8}">
      <dgm:prSet phldr="0"/>
      <dgm:spPr/>
      <dgm:t>
        <a:bodyPr/>
        <a:lstStyle/>
        <a:p>
          <a:r>
            <a:rPr lang="en-GB" sz="1600">
              <a:latin typeface="Derailed"/>
            </a:rPr>
            <a:t>Travel to the UK (after the start date of you visa)</a:t>
          </a:r>
        </a:p>
      </dgm:t>
    </dgm:pt>
    <dgm:pt modelId="{CB15214D-93F8-4080-8C39-292DABE5C827}" type="parTrans" cxnId="{A15FB994-ECA8-4E99-A5A8-745BB6F803DA}">
      <dgm:prSet/>
      <dgm:spPr/>
      <dgm:t>
        <a:bodyPr/>
        <a:lstStyle/>
        <a:p>
          <a:endParaRPr lang="en-GB"/>
        </a:p>
      </dgm:t>
    </dgm:pt>
    <dgm:pt modelId="{23CB49FC-5A33-45DC-A734-4D34DA947F40}" type="sibTrans" cxnId="{A15FB994-ECA8-4E99-A5A8-745BB6F803DA}">
      <dgm:prSet/>
      <dgm:spPr/>
      <dgm:t>
        <a:bodyPr/>
        <a:lstStyle/>
        <a:p>
          <a:endParaRPr lang="en-GB"/>
        </a:p>
      </dgm:t>
    </dgm:pt>
    <dgm:pt modelId="{D8B286D3-5AD7-4CE6-9276-198ED40E2116}" type="pres">
      <dgm:prSet presAssocID="{349637D6-9CBB-4F4D-9DDB-7EBCC0C97C23}" presName="Name0" presStyleCnt="0">
        <dgm:presLayoutVars>
          <dgm:dir/>
          <dgm:resizeHandles val="exact"/>
        </dgm:presLayoutVars>
      </dgm:prSet>
      <dgm:spPr/>
    </dgm:pt>
    <dgm:pt modelId="{A59D9750-C6BD-4587-9FF4-8B969473CF6F}" type="pres">
      <dgm:prSet presAssocID="{349637D6-9CBB-4F4D-9DDB-7EBCC0C97C23}" presName="arrow" presStyleLbl="bgShp" presStyleIdx="0" presStyleCnt="1" custLinFactNeighborX="-3000" custLinFactNeighborY="4809"/>
      <dgm:spPr/>
    </dgm:pt>
    <dgm:pt modelId="{215457C4-AA37-49DC-B34A-8A9F1CD451F6}" type="pres">
      <dgm:prSet presAssocID="{349637D6-9CBB-4F4D-9DDB-7EBCC0C97C23}" presName="points" presStyleCnt="0"/>
      <dgm:spPr/>
    </dgm:pt>
    <dgm:pt modelId="{AE3B94D8-1911-4B8B-B5B8-FC2957C825AF}" type="pres">
      <dgm:prSet presAssocID="{BF0ECE7E-A098-47D5-8A27-F8CFA5C89515}" presName="compositeA" presStyleCnt="0"/>
      <dgm:spPr/>
    </dgm:pt>
    <dgm:pt modelId="{5A71ACF7-4B05-4C02-9D1C-1F41E38B9339}" type="pres">
      <dgm:prSet presAssocID="{BF0ECE7E-A098-47D5-8A27-F8CFA5C89515}" presName="textA" presStyleLbl="revTx" presStyleIdx="0" presStyleCnt="7" custLinFactNeighborX="5353" custLinFactNeighborY="16611">
        <dgm:presLayoutVars>
          <dgm:bulletEnabled val="1"/>
        </dgm:presLayoutVars>
      </dgm:prSet>
      <dgm:spPr/>
    </dgm:pt>
    <dgm:pt modelId="{FD2B5CD1-880E-4E9F-90B7-B2A4CF817B12}" type="pres">
      <dgm:prSet presAssocID="{BF0ECE7E-A098-47D5-8A27-F8CFA5C89515}" presName="circleA" presStyleLbl="node1" presStyleIdx="0" presStyleCnt="7"/>
      <dgm:spPr/>
    </dgm:pt>
    <dgm:pt modelId="{5757D9C3-AAC8-4AC2-8963-F7836198A612}" type="pres">
      <dgm:prSet presAssocID="{BF0ECE7E-A098-47D5-8A27-F8CFA5C89515}" presName="spaceA" presStyleCnt="0"/>
      <dgm:spPr/>
    </dgm:pt>
    <dgm:pt modelId="{9617A012-6DF1-4C4A-A015-635F494B4B21}" type="pres">
      <dgm:prSet presAssocID="{65268BF5-090A-4895-8F99-1497E9EC1EF3}" presName="space" presStyleCnt="0"/>
      <dgm:spPr/>
    </dgm:pt>
    <dgm:pt modelId="{4187AFF5-CFDD-43F3-8FE9-5319F5AA6E73}" type="pres">
      <dgm:prSet presAssocID="{056D10B9-E053-49A8-95B8-A02BB34EDD74}" presName="compositeB" presStyleCnt="0"/>
      <dgm:spPr/>
    </dgm:pt>
    <dgm:pt modelId="{35283314-56B2-45D3-B969-870E88CFD1A1}" type="pres">
      <dgm:prSet presAssocID="{056D10B9-E053-49A8-95B8-A02BB34EDD74}" presName="textB" presStyleLbl="revTx" presStyleIdx="1" presStyleCnt="7">
        <dgm:presLayoutVars>
          <dgm:bulletEnabled val="1"/>
        </dgm:presLayoutVars>
      </dgm:prSet>
      <dgm:spPr/>
    </dgm:pt>
    <dgm:pt modelId="{B0BD5E40-6BDD-416E-9BE8-AE9599CB90AF}" type="pres">
      <dgm:prSet presAssocID="{056D10B9-E053-49A8-95B8-A02BB34EDD74}" presName="circleB" presStyleLbl="node1" presStyleIdx="1" presStyleCnt="7"/>
      <dgm:spPr/>
    </dgm:pt>
    <dgm:pt modelId="{BD6072E3-A9AD-4CA3-A3B7-4C73F2C420A9}" type="pres">
      <dgm:prSet presAssocID="{056D10B9-E053-49A8-95B8-A02BB34EDD74}" presName="spaceB" presStyleCnt="0"/>
      <dgm:spPr/>
    </dgm:pt>
    <dgm:pt modelId="{B82CB46D-68E1-418C-8628-E3967E92126F}" type="pres">
      <dgm:prSet presAssocID="{22FA4401-A30E-41A5-AE35-A704078DE5F5}" presName="space" presStyleCnt="0"/>
      <dgm:spPr/>
    </dgm:pt>
    <dgm:pt modelId="{B93E64C2-E429-4554-8FFC-22D28012596D}" type="pres">
      <dgm:prSet presAssocID="{D9CB59A0-2BCF-4F05-AD26-CB9C9EB1B83B}" presName="compositeA" presStyleCnt="0"/>
      <dgm:spPr/>
    </dgm:pt>
    <dgm:pt modelId="{0BE8ED2F-8F75-46AB-A49A-9F1D8FE26FEF}" type="pres">
      <dgm:prSet presAssocID="{D9CB59A0-2BCF-4F05-AD26-CB9C9EB1B83B}" presName="textA" presStyleLbl="revTx" presStyleIdx="2" presStyleCnt="7">
        <dgm:presLayoutVars>
          <dgm:bulletEnabled val="1"/>
        </dgm:presLayoutVars>
      </dgm:prSet>
      <dgm:spPr/>
    </dgm:pt>
    <dgm:pt modelId="{A21DD733-7C32-4FAB-9565-5B14D6CE029A}" type="pres">
      <dgm:prSet presAssocID="{D9CB59A0-2BCF-4F05-AD26-CB9C9EB1B83B}" presName="circleA" presStyleLbl="node1" presStyleIdx="2" presStyleCnt="7"/>
      <dgm:spPr/>
    </dgm:pt>
    <dgm:pt modelId="{4946F371-561F-44F7-B375-41571208EE0C}" type="pres">
      <dgm:prSet presAssocID="{D9CB59A0-2BCF-4F05-AD26-CB9C9EB1B83B}" presName="spaceA" presStyleCnt="0"/>
      <dgm:spPr/>
    </dgm:pt>
    <dgm:pt modelId="{3CA63ABD-D97A-444D-9B75-2C22E63CADBF}" type="pres">
      <dgm:prSet presAssocID="{37D0E839-5C28-4E78-AEA1-84D0871ADC52}" presName="space" presStyleCnt="0"/>
      <dgm:spPr/>
    </dgm:pt>
    <dgm:pt modelId="{9D66BC2F-8719-4874-85F1-C9837B59C750}" type="pres">
      <dgm:prSet presAssocID="{67DA0BEC-8AD7-4813-806B-87F101A351D3}" presName="compositeB" presStyleCnt="0"/>
      <dgm:spPr/>
    </dgm:pt>
    <dgm:pt modelId="{3B5BD3C9-E001-4395-8A8F-08C3101984BA}" type="pres">
      <dgm:prSet presAssocID="{67DA0BEC-8AD7-4813-806B-87F101A351D3}" presName="textB" presStyleLbl="revTx" presStyleIdx="3" presStyleCnt="7">
        <dgm:presLayoutVars>
          <dgm:bulletEnabled val="1"/>
        </dgm:presLayoutVars>
      </dgm:prSet>
      <dgm:spPr/>
    </dgm:pt>
    <dgm:pt modelId="{44EFD669-2FB2-46E0-B1D2-35DF49376119}" type="pres">
      <dgm:prSet presAssocID="{67DA0BEC-8AD7-4813-806B-87F101A351D3}" presName="circleB" presStyleLbl="node1" presStyleIdx="3" presStyleCnt="7"/>
      <dgm:spPr/>
    </dgm:pt>
    <dgm:pt modelId="{3117FE15-6829-417C-BACA-F3042C27F558}" type="pres">
      <dgm:prSet presAssocID="{67DA0BEC-8AD7-4813-806B-87F101A351D3}" presName="spaceB" presStyleCnt="0"/>
      <dgm:spPr/>
    </dgm:pt>
    <dgm:pt modelId="{E197400F-7329-412B-B8B8-3365521EDA13}" type="pres">
      <dgm:prSet presAssocID="{7883BEA9-2927-48CA-9D78-B66A09248FC6}" presName="space" presStyleCnt="0"/>
      <dgm:spPr/>
    </dgm:pt>
    <dgm:pt modelId="{C80E2D72-1846-4326-8799-A36E2BC784ED}" type="pres">
      <dgm:prSet presAssocID="{6DD022ED-EBA9-43CA-9CDE-B4D52706638A}" presName="compositeA" presStyleCnt="0"/>
      <dgm:spPr/>
    </dgm:pt>
    <dgm:pt modelId="{75345D32-63F4-4E50-B042-2F588D046DB0}" type="pres">
      <dgm:prSet presAssocID="{6DD022ED-EBA9-43CA-9CDE-B4D52706638A}" presName="textA" presStyleLbl="revTx" presStyleIdx="4" presStyleCnt="7">
        <dgm:presLayoutVars>
          <dgm:bulletEnabled val="1"/>
        </dgm:presLayoutVars>
      </dgm:prSet>
      <dgm:spPr/>
    </dgm:pt>
    <dgm:pt modelId="{43282D3D-6E12-417C-A708-7F0CE577CCB1}" type="pres">
      <dgm:prSet presAssocID="{6DD022ED-EBA9-43CA-9CDE-B4D52706638A}" presName="circleA" presStyleLbl="node1" presStyleIdx="4" presStyleCnt="7"/>
      <dgm:spPr/>
    </dgm:pt>
    <dgm:pt modelId="{0ED101D1-68F4-4706-8D63-CF9307816E91}" type="pres">
      <dgm:prSet presAssocID="{6DD022ED-EBA9-43CA-9CDE-B4D52706638A}" presName="spaceA" presStyleCnt="0"/>
      <dgm:spPr/>
    </dgm:pt>
    <dgm:pt modelId="{0A7C02E1-AC4A-40D6-B02B-CF8A0D8C6CDB}" type="pres">
      <dgm:prSet presAssocID="{1E544C11-A903-4E62-BF58-343D0F681D8C}" presName="space" presStyleCnt="0"/>
      <dgm:spPr/>
    </dgm:pt>
    <dgm:pt modelId="{5C8246CA-4D8F-45A7-979B-94FC92D3A79F}" type="pres">
      <dgm:prSet presAssocID="{FBA4282E-44FD-450F-8FC4-61EFD0C662B2}" presName="compositeB" presStyleCnt="0"/>
      <dgm:spPr/>
    </dgm:pt>
    <dgm:pt modelId="{EBAB4FE0-561D-4467-A533-00F73F9C8CB8}" type="pres">
      <dgm:prSet presAssocID="{FBA4282E-44FD-450F-8FC4-61EFD0C662B2}" presName="textB" presStyleLbl="revTx" presStyleIdx="5" presStyleCnt="7">
        <dgm:presLayoutVars>
          <dgm:bulletEnabled val="1"/>
        </dgm:presLayoutVars>
      </dgm:prSet>
      <dgm:spPr/>
    </dgm:pt>
    <dgm:pt modelId="{B543A851-F9FE-4496-87B5-D9F40B460366}" type="pres">
      <dgm:prSet presAssocID="{FBA4282E-44FD-450F-8FC4-61EFD0C662B2}" presName="circleB" presStyleLbl="node1" presStyleIdx="5" presStyleCnt="7"/>
      <dgm:spPr/>
    </dgm:pt>
    <dgm:pt modelId="{12D4DF6E-DFED-4269-941B-D2EC54A88DE3}" type="pres">
      <dgm:prSet presAssocID="{FBA4282E-44FD-450F-8FC4-61EFD0C662B2}" presName="spaceB" presStyleCnt="0"/>
      <dgm:spPr/>
    </dgm:pt>
    <dgm:pt modelId="{F70407CA-747E-460C-A70D-3B4841EE1AF6}" type="pres">
      <dgm:prSet presAssocID="{E66FA0E5-0FC6-4173-AAB3-9A95A499591F}" presName="space" presStyleCnt="0"/>
      <dgm:spPr/>
    </dgm:pt>
    <dgm:pt modelId="{C59E77D0-96B0-4EBB-BFD5-D873B03CEC32}" type="pres">
      <dgm:prSet presAssocID="{FFA41AA4-FB90-425A-B92E-DA365513D1B8}" presName="compositeA" presStyleCnt="0"/>
      <dgm:spPr/>
    </dgm:pt>
    <dgm:pt modelId="{062C8E3B-DFCF-44FE-8901-48DFC1D045AB}" type="pres">
      <dgm:prSet presAssocID="{FFA41AA4-FB90-425A-B92E-DA365513D1B8}" presName="textA" presStyleLbl="revTx" presStyleIdx="6" presStyleCnt="7">
        <dgm:presLayoutVars>
          <dgm:bulletEnabled val="1"/>
        </dgm:presLayoutVars>
      </dgm:prSet>
      <dgm:spPr/>
    </dgm:pt>
    <dgm:pt modelId="{CA7F87D8-6FC9-4AB6-9B1D-6C7538E1EE3D}" type="pres">
      <dgm:prSet presAssocID="{FFA41AA4-FB90-425A-B92E-DA365513D1B8}" presName="circleA" presStyleLbl="node1" presStyleIdx="6" presStyleCnt="7"/>
      <dgm:spPr/>
    </dgm:pt>
    <dgm:pt modelId="{EB87EF2E-2A12-4634-819F-DF7A696FD8D6}" type="pres">
      <dgm:prSet presAssocID="{FFA41AA4-FB90-425A-B92E-DA365513D1B8}" presName="spaceA" presStyleCnt="0"/>
      <dgm:spPr/>
    </dgm:pt>
  </dgm:ptLst>
  <dgm:cxnLst>
    <dgm:cxn modelId="{2AC24001-86B3-4FEF-8FAD-7F567E760370}" type="presOf" srcId="{6DD022ED-EBA9-43CA-9CDE-B4D52706638A}" destId="{75345D32-63F4-4E50-B042-2F588D046DB0}" srcOrd="0" destOrd="0" presId="urn:microsoft.com/office/officeart/2005/8/layout/hProcess11"/>
    <dgm:cxn modelId="{48F99331-58CE-4026-B92F-57C976F63187}" srcId="{349637D6-9CBB-4F4D-9DDB-7EBCC0C97C23}" destId="{FBA4282E-44FD-450F-8FC4-61EFD0C662B2}" srcOrd="5" destOrd="0" parTransId="{9DEC172C-B754-4437-BE81-FD5DED2541FD}" sibTransId="{E66FA0E5-0FC6-4173-AAB3-9A95A499591F}"/>
    <dgm:cxn modelId="{5F24BC5F-5493-49E6-859C-4E1CFEC7EF8B}" type="presOf" srcId="{D9CB59A0-2BCF-4F05-AD26-CB9C9EB1B83B}" destId="{0BE8ED2F-8F75-46AB-A49A-9F1D8FE26FEF}" srcOrd="0" destOrd="0" presId="urn:microsoft.com/office/officeart/2005/8/layout/hProcess11"/>
    <dgm:cxn modelId="{25C89648-551D-44EF-BF35-6FF7268FFE6C}" srcId="{349637D6-9CBB-4F4D-9DDB-7EBCC0C97C23}" destId="{BF0ECE7E-A098-47D5-8A27-F8CFA5C89515}" srcOrd="0" destOrd="0" parTransId="{ABCFE052-72C6-458E-BA4E-A381B490866C}" sibTransId="{65268BF5-090A-4895-8F99-1497E9EC1EF3}"/>
    <dgm:cxn modelId="{82A84088-4F43-4841-8BC6-F9EE1EE5E27C}" type="presOf" srcId="{BF0ECE7E-A098-47D5-8A27-F8CFA5C89515}" destId="{5A71ACF7-4B05-4C02-9D1C-1F41E38B9339}" srcOrd="0" destOrd="0" presId="urn:microsoft.com/office/officeart/2005/8/layout/hProcess11"/>
    <dgm:cxn modelId="{D190D28B-22F7-4999-A0CA-F7BAA41A94C2}" srcId="{349637D6-9CBB-4F4D-9DDB-7EBCC0C97C23}" destId="{67DA0BEC-8AD7-4813-806B-87F101A351D3}" srcOrd="3" destOrd="0" parTransId="{0B861D16-8779-42E8-8C50-16B729AA7161}" sibTransId="{7883BEA9-2927-48CA-9D78-B66A09248FC6}"/>
    <dgm:cxn modelId="{A15FB994-ECA8-4E99-A5A8-745BB6F803DA}" srcId="{349637D6-9CBB-4F4D-9DDB-7EBCC0C97C23}" destId="{FFA41AA4-FB90-425A-B92E-DA365513D1B8}" srcOrd="6" destOrd="0" parTransId="{CB15214D-93F8-4080-8C39-292DABE5C827}" sibTransId="{23CB49FC-5A33-45DC-A734-4D34DA947F40}"/>
    <dgm:cxn modelId="{87CB6A98-9E71-4A47-8D40-5B7948D03CE0}" type="presOf" srcId="{FFA41AA4-FB90-425A-B92E-DA365513D1B8}" destId="{062C8E3B-DFCF-44FE-8901-48DFC1D045AB}" srcOrd="0" destOrd="0" presId="urn:microsoft.com/office/officeart/2005/8/layout/hProcess11"/>
    <dgm:cxn modelId="{4B4AD29B-25C7-4910-AE9A-E7E64D4CEC8A}" type="presOf" srcId="{349637D6-9CBB-4F4D-9DDB-7EBCC0C97C23}" destId="{D8B286D3-5AD7-4CE6-9276-198ED40E2116}" srcOrd="0" destOrd="0" presId="urn:microsoft.com/office/officeart/2005/8/layout/hProcess11"/>
    <dgm:cxn modelId="{5BDA20A2-5320-4B61-A84E-741B2C4ACEC4}" srcId="{349637D6-9CBB-4F4D-9DDB-7EBCC0C97C23}" destId="{D9CB59A0-2BCF-4F05-AD26-CB9C9EB1B83B}" srcOrd="2" destOrd="0" parTransId="{1FF2BC00-9771-43D1-8117-5F559BF550CD}" sibTransId="{37D0E839-5C28-4E78-AEA1-84D0871ADC52}"/>
    <dgm:cxn modelId="{0844D9AD-3FD4-405A-B7B2-E39180E7D071}" type="presOf" srcId="{056D10B9-E053-49A8-95B8-A02BB34EDD74}" destId="{35283314-56B2-45D3-B969-870E88CFD1A1}" srcOrd="0" destOrd="0" presId="urn:microsoft.com/office/officeart/2005/8/layout/hProcess11"/>
    <dgm:cxn modelId="{215576CD-DB2B-45D0-8109-1995A864653A}" type="presOf" srcId="{FBA4282E-44FD-450F-8FC4-61EFD0C662B2}" destId="{EBAB4FE0-561D-4467-A533-00F73F9C8CB8}" srcOrd="0" destOrd="0" presId="urn:microsoft.com/office/officeart/2005/8/layout/hProcess11"/>
    <dgm:cxn modelId="{10947AD3-D3E4-4C9A-A010-EAC1907E5B4D}" srcId="{349637D6-9CBB-4F4D-9DDB-7EBCC0C97C23}" destId="{056D10B9-E053-49A8-95B8-A02BB34EDD74}" srcOrd="1" destOrd="0" parTransId="{13844F8B-D008-4974-B11A-A2ED4DCCDF2B}" sibTransId="{22FA4401-A30E-41A5-AE35-A704078DE5F5}"/>
    <dgm:cxn modelId="{917532DC-3E03-4351-A8F5-8EE42235467B}" type="presOf" srcId="{67DA0BEC-8AD7-4813-806B-87F101A351D3}" destId="{3B5BD3C9-E001-4395-8A8F-08C3101984BA}" srcOrd="0" destOrd="0" presId="urn:microsoft.com/office/officeart/2005/8/layout/hProcess11"/>
    <dgm:cxn modelId="{A4182BED-0D2A-47DA-9718-9EE81888D3FD}" srcId="{349637D6-9CBB-4F4D-9DDB-7EBCC0C97C23}" destId="{6DD022ED-EBA9-43CA-9CDE-B4D52706638A}" srcOrd="4" destOrd="0" parTransId="{BCD9EBCA-3AA5-4FF4-82D8-730657F6056C}" sibTransId="{1E544C11-A903-4E62-BF58-343D0F681D8C}"/>
    <dgm:cxn modelId="{EDB0AA20-B888-4886-A4F3-9B60F7E5AC64}" type="presParOf" srcId="{D8B286D3-5AD7-4CE6-9276-198ED40E2116}" destId="{A59D9750-C6BD-4587-9FF4-8B969473CF6F}" srcOrd="0" destOrd="0" presId="urn:microsoft.com/office/officeart/2005/8/layout/hProcess11"/>
    <dgm:cxn modelId="{59A58B47-2B5D-4DB8-97F2-3778CBAA046B}" type="presParOf" srcId="{D8B286D3-5AD7-4CE6-9276-198ED40E2116}" destId="{215457C4-AA37-49DC-B34A-8A9F1CD451F6}" srcOrd="1" destOrd="0" presId="urn:microsoft.com/office/officeart/2005/8/layout/hProcess11"/>
    <dgm:cxn modelId="{D3FD6105-B473-4371-AFCD-4346FC5726F3}" type="presParOf" srcId="{215457C4-AA37-49DC-B34A-8A9F1CD451F6}" destId="{AE3B94D8-1911-4B8B-B5B8-FC2957C825AF}" srcOrd="0" destOrd="0" presId="urn:microsoft.com/office/officeart/2005/8/layout/hProcess11"/>
    <dgm:cxn modelId="{8D530BF3-6BD5-422F-A5B1-AFA513E609F0}" type="presParOf" srcId="{AE3B94D8-1911-4B8B-B5B8-FC2957C825AF}" destId="{5A71ACF7-4B05-4C02-9D1C-1F41E38B9339}" srcOrd="0" destOrd="0" presId="urn:microsoft.com/office/officeart/2005/8/layout/hProcess11"/>
    <dgm:cxn modelId="{CA164065-9D15-4419-904D-0995A0DB6C81}" type="presParOf" srcId="{AE3B94D8-1911-4B8B-B5B8-FC2957C825AF}" destId="{FD2B5CD1-880E-4E9F-90B7-B2A4CF817B12}" srcOrd="1" destOrd="0" presId="urn:microsoft.com/office/officeart/2005/8/layout/hProcess11"/>
    <dgm:cxn modelId="{A1E5A3ED-8ADF-487C-BEEF-B73DC650DD39}" type="presParOf" srcId="{AE3B94D8-1911-4B8B-B5B8-FC2957C825AF}" destId="{5757D9C3-AAC8-4AC2-8963-F7836198A612}" srcOrd="2" destOrd="0" presId="urn:microsoft.com/office/officeart/2005/8/layout/hProcess11"/>
    <dgm:cxn modelId="{51DC091A-942E-45D2-9B03-B11F4947138D}" type="presParOf" srcId="{215457C4-AA37-49DC-B34A-8A9F1CD451F6}" destId="{9617A012-6DF1-4C4A-A015-635F494B4B21}" srcOrd="1" destOrd="0" presId="urn:microsoft.com/office/officeart/2005/8/layout/hProcess11"/>
    <dgm:cxn modelId="{DCA90195-4C11-4794-8909-111F363953B9}" type="presParOf" srcId="{215457C4-AA37-49DC-B34A-8A9F1CD451F6}" destId="{4187AFF5-CFDD-43F3-8FE9-5319F5AA6E73}" srcOrd="2" destOrd="0" presId="urn:microsoft.com/office/officeart/2005/8/layout/hProcess11"/>
    <dgm:cxn modelId="{CE429321-01A4-4568-B120-58EE487EDC7E}" type="presParOf" srcId="{4187AFF5-CFDD-43F3-8FE9-5319F5AA6E73}" destId="{35283314-56B2-45D3-B969-870E88CFD1A1}" srcOrd="0" destOrd="0" presId="urn:microsoft.com/office/officeart/2005/8/layout/hProcess11"/>
    <dgm:cxn modelId="{03423A07-8244-405C-9C48-FBA6310750BD}" type="presParOf" srcId="{4187AFF5-CFDD-43F3-8FE9-5319F5AA6E73}" destId="{B0BD5E40-6BDD-416E-9BE8-AE9599CB90AF}" srcOrd="1" destOrd="0" presId="urn:microsoft.com/office/officeart/2005/8/layout/hProcess11"/>
    <dgm:cxn modelId="{D64905DF-8139-4E25-8A1E-B7E847CD0BD1}" type="presParOf" srcId="{4187AFF5-CFDD-43F3-8FE9-5319F5AA6E73}" destId="{BD6072E3-A9AD-4CA3-A3B7-4C73F2C420A9}" srcOrd="2" destOrd="0" presId="urn:microsoft.com/office/officeart/2005/8/layout/hProcess11"/>
    <dgm:cxn modelId="{D1BF4F90-35E4-4C91-BE1A-01F56FF253B0}" type="presParOf" srcId="{215457C4-AA37-49DC-B34A-8A9F1CD451F6}" destId="{B82CB46D-68E1-418C-8628-E3967E92126F}" srcOrd="3" destOrd="0" presId="urn:microsoft.com/office/officeart/2005/8/layout/hProcess11"/>
    <dgm:cxn modelId="{F4AE9B05-C0C0-45FC-8E2C-BD6D71BFAE16}" type="presParOf" srcId="{215457C4-AA37-49DC-B34A-8A9F1CD451F6}" destId="{B93E64C2-E429-4554-8FFC-22D28012596D}" srcOrd="4" destOrd="0" presId="urn:microsoft.com/office/officeart/2005/8/layout/hProcess11"/>
    <dgm:cxn modelId="{2FE12EA2-BF81-4601-9272-ABDEAFB8D7EA}" type="presParOf" srcId="{B93E64C2-E429-4554-8FFC-22D28012596D}" destId="{0BE8ED2F-8F75-46AB-A49A-9F1D8FE26FEF}" srcOrd="0" destOrd="0" presId="urn:microsoft.com/office/officeart/2005/8/layout/hProcess11"/>
    <dgm:cxn modelId="{9B85E028-860D-449B-BBC0-FA55CCE6F11D}" type="presParOf" srcId="{B93E64C2-E429-4554-8FFC-22D28012596D}" destId="{A21DD733-7C32-4FAB-9565-5B14D6CE029A}" srcOrd="1" destOrd="0" presId="urn:microsoft.com/office/officeart/2005/8/layout/hProcess11"/>
    <dgm:cxn modelId="{D1DC2CA4-0D0B-4CD3-9EE0-AF90B13D5FB0}" type="presParOf" srcId="{B93E64C2-E429-4554-8FFC-22D28012596D}" destId="{4946F371-561F-44F7-B375-41571208EE0C}" srcOrd="2" destOrd="0" presId="urn:microsoft.com/office/officeart/2005/8/layout/hProcess11"/>
    <dgm:cxn modelId="{58E5A4DA-7DD2-4F2B-8017-63B3694BD2C0}" type="presParOf" srcId="{215457C4-AA37-49DC-B34A-8A9F1CD451F6}" destId="{3CA63ABD-D97A-444D-9B75-2C22E63CADBF}" srcOrd="5" destOrd="0" presId="urn:microsoft.com/office/officeart/2005/8/layout/hProcess11"/>
    <dgm:cxn modelId="{B776840B-8C7A-41FF-BEC7-432A4CDA946A}" type="presParOf" srcId="{215457C4-AA37-49DC-B34A-8A9F1CD451F6}" destId="{9D66BC2F-8719-4874-85F1-C9837B59C750}" srcOrd="6" destOrd="0" presId="urn:microsoft.com/office/officeart/2005/8/layout/hProcess11"/>
    <dgm:cxn modelId="{EF089D47-0E9A-469A-BAA4-04BA8E5DBFBB}" type="presParOf" srcId="{9D66BC2F-8719-4874-85F1-C9837B59C750}" destId="{3B5BD3C9-E001-4395-8A8F-08C3101984BA}" srcOrd="0" destOrd="0" presId="urn:microsoft.com/office/officeart/2005/8/layout/hProcess11"/>
    <dgm:cxn modelId="{F8246900-E64F-4EF0-AEC6-6DEFCD66A5E9}" type="presParOf" srcId="{9D66BC2F-8719-4874-85F1-C9837B59C750}" destId="{44EFD669-2FB2-46E0-B1D2-35DF49376119}" srcOrd="1" destOrd="0" presId="urn:microsoft.com/office/officeart/2005/8/layout/hProcess11"/>
    <dgm:cxn modelId="{38923F0A-419E-4EBE-96B7-0496F166D2A5}" type="presParOf" srcId="{9D66BC2F-8719-4874-85F1-C9837B59C750}" destId="{3117FE15-6829-417C-BACA-F3042C27F558}" srcOrd="2" destOrd="0" presId="urn:microsoft.com/office/officeart/2005/8/layout/hProcess11"/>
    <dgm:cxn modelId="{4CE2FC56-FB4E-4AA9-832E-AD224E27DE4E}" type="presParOf" srcId="{215457C4-AA37-49DC-B34A-8A9F1CD451F6}" destId="{E197400F-7329-412B-B8B8-3365521EDA13}" srcOrd="7" destOrd="0" presId="urn:microsoft.com/office/officeart/2005/8/layout/hProcess11"/>
    <dgm:cxn modelId="{1D27A411-5A3B-41E5-8B7B-6EB44527D794}" type="presParOf" srcId="{215457C4-AA37-49DC-B34A-8A9F1CD451F6}" destId="{C80E2D72-1846-4326-8799-A36E2BC784ED}" srcOrd="8" destOrd="0" presId="urn:microsoft.com/office/officeart/2005/8/layout/hProcess11"/>
    <dgm:cxn modelId="{7F5E0F01-14BD-43A7-AE10-A8394F001392}" type="presParOf" srcId="{C80E2D72-1846-4326-8799-A36E2BC784ED}" destId="{75345D32-63F4-4E50-B042-2F588D046DB0}" srcOrd="0" destOrd="0" presId="urn:microsoft.com/office/officeart/2005/8/layout/hProcess11"/>
    <dgm:cxn modelId="{8B36F02A-94B0-4F4C-86FE-7534ED0CFF4F}" type="presParOf" srcId="{C80E2D72-1846-4326-8799-A36E2BC784ED}" destId="{43282D3D-6E12-417C-A708-7F0CE577CCB1}" srcOrd="1" destOrd="0" presId="urn:microsoft.com/office/officeart/2005/8/layout/hProcess11"/>
    <dgm:cxn modelId="{E6F15E69-4E6E-4F44-BF93-0852EFFAEEC8}" type="presParOf" srcId="{C80E2D72-1846-4326-8799-A36E2BC784ED}" destId="{0ED101D1-68F4-4706-8D63-CF9307816E91}" srcOrd="2" destOrd="0" presId="urn:microsoft.com/office/officeart/2005/8/layout/hProcess11"/>
    <dgm:cxn modelId="{B1D9DACE-E1E8-47BD-9EC7-4C5048B6FFC9}" type="presParOf" srcId="{215457C4-AA37-49DC-B34A-8A9F1CD451F6}" destId="{0A7C02E1-AC4A-40D6-B02B-CF8A0D8C6CDB}" srcOrd="9" destOrd="0" presId="urn:microsoft.com/office/officeart/2005/8/layout/hProcess11"/>
    <dgm:cxn modelId="{BA8BBF8B-9DCB-44D4-9801-80B2D7737403}" type="presParOf" srcId="{215457C4-AA37-49DC-B34A-8A9F1CD451F6}" destId="{5C8246CA-4D8F-45A7-979B-94FC92D3A79F}" srcOrd="10" destOrd="0" presId="urn:microsoft.com/office/officeart/2005/8/layout/hProcess11"/>
    <dgm:cxn modelId="{4A165208-E00F-4E23-866A-213EA9116601}" type="presParOf" srcId="{5C8246CA-4D8F-45A7-979B-94FC92D3A79F}" destId="{EBAB4FE0-561D-4467-A533-00F73F9C8CB8}" srcOrd="0" destOrd="0" presId="urn:microsoft.com/office/officeart/2005/8/layout/hProcess11"/>
    <dgm:cxn modelId="{6BCBD0E0-9B5D-481E-8BEF-E095B318970E}" type="presParOf" srcId="{5C8246CA-4D8F-45A7-979B-94FC92D3A79F}" destId="{B543A851-F9FE-4496-87B5-D9F40B460366}" srcOrd="1" destOrd="0" presId="urn:microsoft.com/office/officeart/2005/8/layout/hProcess11"/>
    <dgm:cxn modelId="{7085C291-59D6-40E2-9AF7-5A86F9890FB6}" type="presParOf" srcId="{5C8246CA-4D8F-45A7-979B-94FC92D3A79F}" destId="{12D4DF6E-DFED-4269-941B-D2EC54A88DE3}" srcOrd="2" destOrd="0" presId="urn:microsoft.com/office/officeart/2005/8/layout/hProcess11"/>
    <dgm:cxn modelId="{6F750783-A651-46DF-AB6E-4EA5222B47BD}" type="presParOf" srcId="{215457C4-AA37-49DC-B34A-8A9F1CD451F6}" destId="{F70407CA-747E-460C-A70D-3B4841EE1AF6}" srcOrd="11" destOrd="0" presId="urn:microsoft.com/office/officeart/2005/8/layout/hProcess11"/>
    <dgm:cxn modelId="{911F538D-53D5-4816-8694-E27A8294F822}" type="presParOf" srcId="{215457C4-AA37-49DC-B34A-8A9F1CD451F6}" destId="{C59E77D0-96B0-4EBB-BFD5-D873B03CEC32}" srcOrd="12" destOrd="0" presId="urn:microsoft.com/office/officeart/2005/8/layout/hProcess11"/>
    <dgm:cxn modelId="{96EA5100-8A22-4ABE-8ECB-24749A4F8203}" type="presParOf" srcId="{C59E77D0-96B0-4EBB-BFD5-D873B03CEC32}" destId="{062C8E3B-DFCF-44FE-8901-48DFC1D045AB}" srcOrd="0" destOrd="0" presId="urn:microsoft.com/office/officeart/2005/8/layout/hProcess11"/>
    <dgm:cxn modelId="{C34F5CBA-A9D6-40B1-99D7-0AE15097CA50}" type="presParOf" srcId="{C59E77D0-96B0-4EBB-BFD5-D873B03CEC32}" destId="{CA7F87D8-6FC9-4AB6-9B1D-6C7538E1EE3D}" srcOrd="1" destOrd="0" presId="urn:microsoft.com/office/officeart/2005/8/layout/hProcess11"/>
    <dgm:cxn modelId="{501B31FE-8C07-492B-8EC5-E13EDD4295CA}" type="presParOf" srcId="{C59E77D0-96B0-4EBB-BFD5-D873B03CEC32}" destId="{EB87EF2E-2A12-4634-819F-DF7A696FD8D6}"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C5AA23-96C0-2645-8E87-0978A31A557C}" type="doc">
      <dgm:prSet loTypeId="urn:microsoft.com/office/officeart/2005/8/layout/default" loCatId="" qsTypeId="urn:microsoft.com/office/officeart/2005/8/quickstyle/simple1#3" qsCatId="simple" csTypeId="urn:microsoft.com/office/officeart/2005/8/colors/accent1_2#2" csCatId="accent1" phldr="1"/>
      <dgm:spPr/>
      <dgm:t>
        <a:bodyPr/>
        <a:lstStyle/>
        <a:p>
          <a:endParaRPr lang="en-GB"/>
        </a:p>
      </dgm:t>
    </dgm:pt>
    <dgm:pt modelId="{7EA8B96D-0816-1E41-9B7A-67EB28041104}">
      <dgm:prSet phldrT="[Text]"/>
      <dgm:spPr/>
      <dgm:t>
        <a:bodyPr/>
        <a:lstStyle/>
        <a:p>
          <a:r>
            <a:rPr lang="en-GB">
              <a:latin typeface="Derailed"/>
            </a:rPr>
            <a:t>CV &amp; application support (incl. interview coaching)</a:t>
          </a:r>
        </a:p>
      </dgm:t>
    </dgm:pt>
    <dgm:pt modelId="{7440A464-E0DD-CB46-8431-2CE371B7C972}" type="parTrans" cxnId="{072A0479-566B-4D46-B06A-B69E7C140BFE}">
      <dgm:prSet/>
      <dgm:spPr/>
      <dgm:t>
        <a:bodyPr/>
        <a:lstStyle/>
        <a:p>
          <a:endParaRPr lang="en-GB"/>
        </a:p>
      </dgm:t>
    </dgm:pt>
    <dgm:pt modelId="{88A87FAB-5514-3844-B780-30D2DB6D23BA}" type="sibTrans" cxnId="{072A0479-566B-4D46-B06A-B69E7C140BFE}">
      <dgm:prSet/>
      <dgm:spPr/>
      <dgm:t>
        <a:bodyPr/>
        <a:lstStyle/>
        <a:p>
          <a:endParaRPr lang="en-GB"/>
        </a:p>
      </dgm:t>
    </dgm:pt>
    <dgm:pt modelId="{178C5C17-A412-3B49-AFF1-2D503E0DBC45}">
      <dgm:prSet phldrT="[Text]"/>
      <dgm:spPr/>
      <dgm:t>
        <a:bodyPr/>
        <a:lstStyle/>
        <a:p>
          <a:r>
            <a:rPr lang="en-GB">
              <a:latin typeface="Derailed"/>
            </a:rPr>
            <a:t>Advice/info on finding jobs &amp; work experience</a:t>
          </a:r>
        </a:p>
      </dgm:t>
    </dgm:pt>
    <dgm:pt modelId="{07E2DB66-5A3E-6B4C-8572-57777D0D5D85}" type="parTrans" cxnId="{C03827AF-EF33-1D46-9F2C-2B941D26E1C7}">
      <dgm:prSet/>
      <dgm:spPr/>
      <dgm:t>
        <a:bodyPr/>
        <a:lstStyle/>
        <a:p>
          <a:endParaRPr lang="en-GB"/>
        </a:p>
      </dgm:t>
    </dgm:pt>
    <dgm:pt modelId="{BF60EA0F-BF15-9143-AD05-1E13043AF354}" type="sibTrans" cxnId="{C03827AF-EF33-1D46-9F2C-2B941D26E1C7}">
      <dgm:prSet/>
      <dgm:spPr/>
      <dgm:t>
        <a:bodyPr/>
        <a:lstStyle/>
        <a:p>
          <a:endParaRPr lang="en-GB"/>
        </a:p>
      </dgm:t>
    </dgm:pt>
    <dgm:pt modelId="{E8C11374-FCFD-CF41-A928-52B363709467}">
      <dgm:prSet phldrT="[Text]"/>
      <dgm:spPr/>
      <dgm:t>
        <a:bodyPr/>
        <a:lstStyle/>
        <a:p>
          <a:pPr rtl="0"/>
          <a:r>
            <a:rPr lang="en-GB">
              <a:latin typeface="Derailed"/>
            </a:rPr>
            <a:t>Guidance on career planning </a:t>
          </a:r>
        </a:p>
      </dgm:t>
    </dgm:pt>
    <dgm:pt modelId="{CC16B4B2-D216-314E-87E4-EA0EB809A429}" type="parTrans" cxnId="{EA790B16-463F-6C4E-9292-31AC57328982}">
      <dgm:prSet/>
      <dgm:spPr/>
      <dgm:t>
        <a:bodyPr/>
        <a:lstStyle/>
        <a:p>
          <a:endParaRPr lang="en-GB"/>
        </a:p>
      </dgm:t>
    </dgm:pt>
    <dgm:pt modelId="{B738F2D1-6016-DA46-B5B0-4509D27C2A88}" type="sibTrans" cxnId="{EA790B16-463F-6C4E-9292-31AC57328982}">
      <dgm:prSet/>
      <dgm:spPr/>
      <dgm:t>
        <a:bodyPr/>
        <a:lstStyle/>
        <a:p>
          <a:endParaRPr lang="en-GB"/>
        </a:p>
      </dgm:t>
    </dgm:pt>
    <dgm:pt modelId="{7338E84C-600D-6746-A2D9-CFD46CBB30F2}">
      <dgm:prSet phldrT="[Text]"/>
      <dgm:spPr/>
      <dgm:t>
        <a:bodyPr/>
        <a:lstStyle/>
        <a:p>
          <a:r>
            <a:rPr lang="en-GB">
              <a:latin typeface="Derailed"/>
            </a:rPr>
            <a:t>Skills development workshops</a:t>
          </a:r>
        </a:p>
      </dgm:t>
    </dgm:pt>
    <dgm:pt modelId="{D99BE189-3750-2344-B27E-E9CB7292D51D}" type="parTrans" cxnId="{F6973EBC-B625-D844-B180-09F2237333BD}">
      <dgm:prSet/>
      <dgm:spPr/>
      <dgm:t>
        <a:bodyPr/>
        <a:lstStyle/>
        <a:p>
          <a:endParaRPr lang="en-GB"/>
        </a:p>
      </dgm:t>
    </dgm:pt>
    <dgm:pt modelId="{B241DF9D-7A27-1341-B891-8F49B87D7B17}" type="sibTrans" cxnId="{F6973EBC-B625-D844-B180-09F2237333BD}">
      <dgm:prSet/>
      <dgm:spPr/>
      <dgm:t>
        <a:bodyPr/>
        <a:lstStyle/>
        <a:p>
          <a:endParaRPr lang="en-GB"/>
        </a:p>
      </dgm:t>
    </dgm:pt>
    <dgm:pt modelId="{6A4D00F9-6C4E-0741-8BB6-6AF391CC3413}">
      <dgm:prSet phldrT="[Text]"/>
      <dgm:spPr/>
      <dgm:t>
        <a:bodyPr/>
        <a:lstStyle/>
        <a:p>
          <a:pPr rtl="0"/>
          <a:r>
            <a:rPr lang="en-GB">
              <a:latin typeface="Derailed"/>
            </a:rPr>
            <a:t>Start Up support </a:t>
          </a:r>
        </a:p>
      </dgm:t>
    </dgm:pt>
    <dgm:pt modelId="{F5FEF143-945D-4C4D-9E79-F463BF701832}" type="parTrans" cxnId="{351892D1-F4B0-864A-94F3-844739935E5C}">
      <dgm:prSet/>
      <dgm:spPr/>
      <dgm:t>
        <a:bodyPr/>
        <a:lstStyle/>
        <a:p>
          <a:endParaRPr lang="en-GB"/>
        </a:p>
      </dgm:t>
    </dgm:pt>
    <dgm:pt modelId="{A868923F-D318-CD48-8AC8-9C1C8B0EA07E}" type="sibTrans" cxnId="{351892D1-F4B0-864A-94F3-844739935E5C}">
      <dgm:prSet/>
      <dgm:spPr/>
      <dgm:t>
        <a:bodyPr/>
        <a:lstStyle/>
        <a:p>
          <a:endParaRPr lang="en-GB"/>
        </a:p>
      </dgm:t>
    </dgm:pt>
    <dgm:pt modelId="{94425EFC-3A6C-7B4B-8ED4-BECC5B77C7FF}">
      <dgm:prSet phldrT="[Text]"/>
      <dgm:spPr/>
      <dgm:t>
        <a:bodyPr/>
        <a:lstStyle/>
        <a:p>
          <a:r>
            <a:rPr lang="en-GB">
              <a:latin typeface="Derailed"/>
            </a:rPr>
            <a:t>Employer events</a:t>
          </a:r>
        </a:p>
      </dgm:t>
    </dgm:pt>
    <dgm:pt modelId="{21391C53-FFE9-2C45-B93A-3E9EF26B39B2}" type="parTrans" cxnId="{0F646188-4B15-8F44-83E5-30A306B72B2D}">
      <dgm:prSet/>
      <dgm:spPr/>
      <dgm:t>
        <a:bodyPr/>
        <a:lstStyle/>
        <a:p>
          <a:endParaRPr lang="en-GB"/>
        </a:p>
      </dgm:t>
    </dgm:pt>
    <dgm:pt modelId="{580AE760-80A8-DE4E-BE95-30E54FF3877D}" type="sibTrans" cxnId="{0F646188-4B15-8F44-83E5-30A306B72B2D}">
      <dgm:prSet/>
      <dgm:spPr/>
      <dgm:t>
        <a:bodyPr/>
        <a:lstStyle/>
        <a:p>
          <a:endParaRPr lang="en-GB"/>
        </a:p>
      </dgm:t>
    </dgm:pt>
    <dgm:pt modelId="{3BD3EFCE-EED3-2147-90F1-4E47CE636D05}">
      <dgm:prSet phldrT="[Text]"/>
      <dgm:spPr/>
      <dgm:t>
        <a:bodyPr/>
        <a:lstStyle/>
        <a:p>
          <a:r>
            <a:rPr lang="en-GB">
              <a:latin typeface="Derailed"/>
            </a:rPr>
            <a:t>Internships/work experience programmes</a:t>
          </a:r>
        </a:p>
      </dgm:t>
    </dgm:pt>
    <dgm:pt modelId="{ACD1EC09-6471-324C-BD4F-4BD2202A1CA6}" type="parTrans" cxnId="{FE460549-5244-154B-A6E5-8E870FAD0762}">
      <dgm:prSet/>
      <dgm:spPr/>
      <dgm:t>
        <a:bodyPr/>
        <a:lstStyle/>
        <a:p>
          <a:endParaRPr lang="en-GB"/>
        </a:p>
      </dgm:t>
    </dgm:pt>
    <dgm:pt modelId="{647968A3-925E-A343-A5EF-6968BD9593D6}" type="sibTrans" cxnId="{FE460549-5244-154B-A6E5-8E870FAD0762}">
      <dgm:prSet/>
      <dgm:spPr/>
      <dgm:t>
        <a:bodyPr/>
        <a:lstStyle/>
        <a:p>
          <a:endParaRPr lang="en-GB"/>
        </a:p>
      </dgm:t>
    </dgm:pt>
    <dgm:pt modelId="{1E5B26C4-4193-3A40-8FE2-0C1F0434C9EE}">
      <dgm:prSet phldrT="[Text]"/>
      <dgm:spPr/>
      <dgm:t>
        <a:bodyPr/>
        <a:lstStyle/>
        <a:p>
          <a:r>
            <a:rPr lang="en-GB">
              <a:latin typeface="Derailed"/>
            </a:rPr>
            <a:t>Bespoke support for international students</a:t>
          </a:r>
        </a:p>
      </dgm:t>
    </dgm:pt>
    <dgm:pt modelId="{DCD06CAF-B5A5-A94B-A8E3-3AF9AD07103F}" type="parTrans" cxnId="{F933F751-F36C-4643-8F4D-B135DB13CD05}">
      <dgm:prSet/>
      <dgm:spPr/>
      <dgm:t>
        <a:bodyPr/>
        <a:lstStyle/>
        <a:p>
          <a:endParaRPr lang="en-GB"/>
        </a:p>
      </dgm:t>
    </dgm:pt>
    <dgm:pt modelId="{D564C42F-DFEB-EF43-B667-809C93391D9B}" type="sibTrans" cxnId="{F933F751-F36C-4643-8F4D-B135DB13CD05}">
      <dgm:prSet/>
      <dgm:spPr/>
      <dgm:t>
        <a:bodyPr/>
        <a:lstStyle/>
        <a:p>
          <a:endParaRPr lang="en-GB"/>
        </a:p>
      </dgm:t>
    </dgm:pt>
    <dgm:pt modelId="{7CAE4777-F7D0-8947-B21E-61F8100C471C}">
      <dgm:prSet/>
      <dgm:spPr/>
      <dgm:t>
        <a:bodyPr/>
        <a:lstStyle/>
        <a:p>
          <a:pPr rtl="0"/>
          <a:r>
            <a:rPr lang="en-GB">
              <a:latin typeface="Derailed"/>
            </a:rPr>
            <a:t>Networking opportunities </a:t>
          </a:r>
        </a:p>
      </dgm:t>
    </dgm:pt>
    <dgm:pt modelId="{6AB2307D-62A3-5D40-B8FB-7E81E5EF1A5A}" type="parTrans" cxnId="{E992FEE7-E7FB-E549-9434-DD54F6F16220}">
      <dgm:prSet/>
      <dgm:spPr/>
      <dgm:t>
        <a:bodyPr/>
        <a:lstStyle/>
        <a:p>
          <a:endParaRPr lang="en-GB"/>
        </a:p>
      </dgm:t>
    </dgm:pt>
    <dgm:pt modelId="{4DDF8F26-582C-194B-A27E-C6D620A6A5BF}" type="sibTrans" cxnId="{E992FEE7-E7FB-E549-9434-DD54F6F16220}">
      <dgm:prSet/>
      <dgm:spPr/>
      <dgm:t>
        <a:bodyPr/>
        <a:lstStyle/>
        <a:p>
          <a:endParaRPr lang="en-GB"/>
        </a:p>
      </dgm:t>
    </dgm:pt>
    <dgm:pt modelId="{3E9D45A4-48C3-5D4F-A076-3E2D9736CA74}" type="pres">
      <dgm:prSet presAssocID="{23C5AA23-96C0-2645-8E87-0978A31A557C}" presName="diagram" presStyleCnt="0">
        <dgm:presLayoutVars>
          <dgm:dir/>
          <dgm:resizeHandles val="exact"/>
        </dgm:presLayoutVars>
      </dgm:prSet>
      <dgm:spPr/>
    </dgm:pt>
    <dgm:pt modelId="{652FC483-7B5A-214F-8644-B0AAC8A7AB2B}" type="pres">
      <dgm:prSet presAssocID="{7EA8B96D-0816-1E41-9B7A-67EB28041104}" presName="node" presStyleLbl="node1" presStyleIdx="0" presStyleCnt="9">
        <dgm:presLayoutVars>
          <dgm:bulletEnabled val="1"/>
        </dgm:presLayoutVars>
      </dgm:prSet>
      <dgm:spPr/>
    </dgm:pt>
    <dgm:pt modelId="{0EAA8ED5-77A1-4041-94F1-CEE0A6D75A41}" type="pres">
      <dgm:prSet presAssocID="{88A87FAB-5514-3844-B780-30D2DB6D23BA}" presName="sibTrans" presStyleCnt="0"/>
      <dgm:spPr/>
    </dgm:pt>
    <dgm:pt modelId="{C0B4E7B3-5BE7-1146-B5BF-17640DB2DF40}" type="pres">
      <dgm:prSet presAssocID="{178C5C17-A412-3B49-AFF1-2D503E0DBC45}" presName="node" presStyleLbl="node1" presStyleIdx="1" presStyleCnt="9">
        <dgm:presLayoutVars>
          <dgm:bulletEnabled val="1"/>
        </dgm:presLayoutVars>
      </dgm:prSet>
      <dgm:spPr/>
    </dgm:pt>
    <dgm:pt modelId="{4683D770-245C-2344-BEC9-2DCA5C0C1A95}" type="pres">
      <dgm:prSet presAssocID="{BF60EA0F-BF15-9143-AD05-1E13043AF354}" presName="sibTrans" presStyleCnt="0"/>
      <dgm:spPr/>
    </dgm:pt>
    <dgm:pt modelId="{F8A8783C-D0DB-8546-9486-CA347E42AD08}" type="pres">
      <dgm:prSet presAssocID="{E8C11374-FCFD-CF41-A928-52B363709467}" presName="node" presStyleLbl="node1" presStyleIdx="2" presStyleCnt="9">
        <dgm:presLayoutVars>
          <dgm:bulletEnabled val="1"/>
        </dgm:presLayoutVars>
      </dgm:prSet>
      <dgm:spPr/>
    </dgm:pt>
    <dgm:pt modelId="{1C39BC45-B325-F344-8348-CC9F2893A7A8}" type="pres">
      <dgm:prSet presAssocID="{B738F2D1-6016-DA46-B5B0-4509D27C2A88}" presName="sibTrans" presStyleCnt="0"/>
      <dgm:spPr/>
    </dgm:pt>
    <dgm:pt modelId="{2250DCF9-C601-034E-8244-7694F9E815AB}" type="pres">
      <dgm:prSet presAssocID="{7338E84C-600D-6746-A2D9-CFD46CBB30F2}" presName="node" presStyleLbl="node1" presStyleIdx="3" presStyleCnt="9">
        <dgm:presLayoutVars>
          <dgm:bulletEnabled val="1"/>
        </dgm:presLayoutVars>
      </dgm:prSet>
      <dgm:spPr/>
    </dgm:pt>
    <dgm:pt modelId="{FDE81A33-2CEC-9643-BC7D-E116AF1D3F07}" type="pres">
      <dgm:prSet presAssocID="{B241DF9D-7A27-1341-B891-8F49B87D7B17}" presName="sibTrans" presStyleCnt="0"/>
      <dgm:spPr/>
    </dgm:pt>
    <dgm:pt modelId="{C6FC010F-56EC-C54F-87F6-CB8103524044}" type="pres">
      <dgm:prSet presAssocID="{6A4D00F9-6C4E-0741-8BB6-6AF391CC3413}" presName="node" presStyleLbl="node1" presStyleIdx="4" presStyleCnt="9">
        <dgm:presLayoutVars>
          <dgm:bulletEnabled val="1"/>
        </dgm:presLayoutVars>
      </dgm:prSet>
      <dgm:spPr/>
    </dgm:pt>
    <dgm:pt modelId="{4C911B6F-99AA-1B4A-8D64-FBA40E2359B0}" type="pres">
      <dgm:prSet presAssocID="{A868923F-D318-CD48-8AC8-9C1C8B0EA07E}" presName="sibTrans" presStyleCnt="0"/>
      <dgm:spPr/>
    </dgm:pt>
    <dgm:pt modelId="{843BC05D-DF67-7941-9632-1D88D4F778B8}" type="pres">
      <dgm:prSet presAssocID="{7CAE4777-F7D0-8947-B21E-61F8100C471C}" presName="node" presStyleLbl="node1" presStyleIdx="5" presStyleCnt="9">
        <dgm:presLayoutVars>
          <dgm:bulletEnabled val="1"/>
        </dgm:presLayoutVars>
      </dgm:prSet>
      <dgm:spPr/>
    </dgm:pt>
    <dgm:pt modelId="{79FC5C0A-E857-2D4A-9B0C-3D5E2EF7F84A}" type="pres">
      <dgm:prSet presAssocID="{4DDF8F26-582C-194B-A27E-C6D620A6A5BF}" presName="sibTrans" presStyleCnt="0"/>
      <dgm:spPr/>
    </dgm:pt>
    <dgm:pt modelId="{B9B575D0-FAD6-6546-938A-A409B5B593D1}" type="pres">
      <dgm:prSet presAssocID="{94425EFC-3A6C-7B4B-8ED4-BECC5B77C7FF}" presName="node" presStyleLbl="node1" presStyleIdx="6" presStyleCnt="9">
        <dgm:presLayoutVars>
          <dgm:bulletEnabled val="1"/>
        </dgm:presLayoutVars>
      </dgm:prSet>
      <dgm:spPr/>
    </dgm:pt>
    <dgm:pt modelId="{B0F750F1-88E9-394A-8DC2-2327726B6543}" type="pres">
      <dgm:prSet presAssocID="{580AE760-80A8-DE4E-BE95-30E54FF3877D}" presName="sibTrans" presStyleCnt="0"/>
      <dgm:spPr/>
    </dgm:pt>
    <dgm:pt modelId="{6DEF7B9D-52ED-7940-9B09-060ED318658D}" type="pres">
      <dgm:prSet presAssocID="{3BD3EFCE-EED3-2147-90F1-4E47CE636D05}" presName="node" presStyleLbl="node1" presStyleIdx="7" presStyleCnt="9">
        <dgm:presLayoutVars>
          <dgm:bulletEnabled val="1"/>
        </dgm:presLayoutVars>
      </dgm:prSet>
      <dgm:spPr/>
    </dgm:pt>
    <dgm:pt modelId="{373F8B69-92E7-CC41-AD69-A142C6B64046}" type="pres">
      <dgm:prSet presAssocID="{647968A3-925E-A343-A5EF-6968BD9593D6}" presName="sibTrans" presStyleCnt="0"/>
      <dgm:spPr/>
    </dgm:pt>
    <dgm:pt modelId="{355DF4C7-8A55-8F4E-81B3-C5210C8BE4B0}" type="pres">
      <dgm:prSet presAssocID="{1E5B26C4-4193-3A40-8FE2-0C1F0434C9EE}" presName="node" presStyleLbl="node1" presStyleIdx="8" presStyleCnt="9">
        <dgm:presLayoutVars>
          <dgm:bulletEnabled val="1"/>
        </dgm:presLayoutVars>
      </dgm:prSet>
      <dgm:spPr/>
    </dgm:pt>
  </dgm:ptLst>
  <dgm:cxnLst>
    <dgm:cxn modelId="{1DAF1200-B54B-D64A-B597-43D6A74E14AC}" type="presOf" srcId="{7CAE4777-F7D0-8947-B21E-61F8100C471C}" destId="{843BC05D-DF67-7941-9632-1D88D4F778B8}" srcOrd="0" destOrd="0" presId="urn:microsoft.com/office/officeart/2005/8/layout/default"/>
    <dgm:cxn modelId="{2E801C05-E83B-754B-99D2-EF51B3000091}" type="presOf" srcId="{23C5AA23-96C0-2645-8E87-0978A31A557C}" destId="{3E9D45A4-48C3-5D4F-A076-3E2D9736CA74}" srcOrd="0" destOrd="0" presId="urn:microsoft.com/office/officeart/2005/8/layout/default"/>
    <dgm:cxn modelId="{CE6B9006-417E-CE4A-83B0-D714E49FD775}" type="presOf" srcId="{3BD3EFCE-EED3-2147-90F1-4E47CE636D05}" destId="{6DEF7B9D-52ED-7940-9B09-060ED318658D}" srcOrd="0" destOrd="0" presId="urn:microsoft.com/office/officeart/2005/8/layout/default"/>
    <dgm:cxn modelId="{38DBCB08-A31C-6744-B4F1-8107C0F063C8}" type="presOf" srcId="{7EA8B96D-0816-1E41-9B7A-67EB28041104}" destId="{652FC483-7B5A-214F-8644-B0AAC8A7AB2B}" srcOrd="0" destOrd="0" presId="urn:microsoft.com/office/officeart/2005/8/layout/default"/>
    <dgm:cxn modelId="{C40E070D-C134-AD45-A85F-3A2660D2EDA1}" type="presOf" srcId="{6A4D00F9-6C4E-0741-8BB6-6AF391CC3413}" destId="{C6FC010F-56EC-C54F-87F6-CB8103524044}" srcOrd="0" destOrd="0" presId="urn:microsoft.com/office/officeart/2005/8/layout/default"/>
    <dgm:cxn modelId="{EA790B16-463F-6C4E-9292-31AC57328982}" srcId="{23C5AA23-96C0-2645-8E87-0978A31A557C}" destId="{E8C11374-FCFD-CF41-A928-52B363709467}" srcOrd="2" destOrd="0" parTransId="{CC16B4B2-D216-314E-87E4-EA0EB809A429}" sibTransId="{B738F2D1-6016-DA46-B5B0-4509D27C2A88}"/>
    <dgm:cxn modelId="{EDDC2146-9D4A-EE44-8509-F32BA0F91B43}" type="presOf" srcId="{94425EFC-3A6C-7B4B-8ED4-BECC5B77C7FF}" destId="{B9B575D0-FAD6-6546-938A-A409B5B593D1}" srcOrd="0" destOrd="0" presId="urn:microsoft.com/office/officeart/2005/8/layout/default"/>
    <dgm:cxn modelId="{FE460549-5244-154B-A6E5-8E870FAD0762}" srcId="{23C5AA23-96C0-2645-8E87-0978A31A557C}" destId="{3BD3EFCE-EED3-2147-90F1-4E47CE636D05}" srcOrd="7" destOrd="0" parTransId="{ACD1EC09-6471-324C-BD4F-4BD2202A1CA6}" sibTransId="{647968A3-925E-A343-A5EF-6968BD9593D6}"/>
    <dgm:cxn modelId="{F933F751-F36C-4643-8F4D-B135DB13CD05}" srcId="{23C5AA23-96C0-2645-8E87-0978A31A557C}" destId="{1E5B26C4-4193-3A40-8FE2-0C1F0434C9EE}" srcOrd="8" destOrd="0" parTransId="{DCD06CAF-B5A5-A94B-A8E3-3AF9AD07103F}" sibTransId="{D564C42F-DFEB-EF43-B667-809C93391D9B}"/>
    <dgm:cxn modelId="{14840257-E81B-5646-88A0-D82E9210706A}" type="presOf" srcId="{E8C11374-FCFD-CF41-A928-52B363709467}" destId="{F8A8783C-D0DB-8546-9486-CA347E42AD08}" srcOrd="0" destOrd="0" presId="urn:microsoft.com/office/officeart/2005/8/layout/default"/>
    <dgm:cxn modelId="{072A0479-566B-4D46-B06A-B69E7C140BFE}" srcId="{23C5AA23-96C0-2645-8E87-0978A31A557C}" destId="{7EA8B96D-0816-1E41-9B7A-67EB28041104}" srcOrd="0" destOrd="0" parTransId="{7440A464-E0DD-CB46-8431-2CE371B7C972}" sibTransId="{88A87FAB-5514-3844-B780-30D2DB6D23BA}"/>
    <dgm:cxn modelId="{9800AB7E-450C-E944-AD83-28DA5965A825}" type="presOf" srcId="{1E5B26C4-4193-3A40-8FE2-0C1F0434C9EE}" destId="{355DF4C7-8A55-8F4E-81B3-C5210C8BE4B0}" srcOrd="0" destOrd="0" presId="urn:microsoft.com/office/officeart/2005/8/layout/default"/>
    <dgm:cxn modelId="{0F646188-4B15-8F44-83E5-30A306B72B2D}" srcId="{23C5AA23-96C0-2645-8E87-0978A31A557C}" destId="{94425EFC-3A6C-7B4B-8ED4-BECC5B77C7FF}" srcOrd="6" destOrd="0" parTransId="{21391C53-FFE9-2C45-B93A-3E9EF26B39B2}" sibTransId="{580AE760-80A8-DE4E-BE95-30E54FF3877D}"/>
    <dgm:cxn modelId="{1960759B-B02F-5040-9DA0-5DA54089085E}" type="presOf" srcId="{7338E84C-600D-6746-A2D9-CFD46CBB30F2}" destId="{2250DCF9-C601-034E-8244-7694F9E815AB}" srcOrd="0" destOrd="0" presId="urn:microsoft.com/office/officeart/2005/8/layout/default"/>
    <dgm:cxn modelId="{C03827AF-EF33-1D46-9F2C-2B941D26E1C7}" srcId="{23C5AA23-96C0-2645-8E87-0978A31A557C}" destId="{178C5C17-A412-3B49-AFF1-2D503E0DBC45}" srcOrd="1" destOrd="0" parTransId="{07E2DB66-5A3E-6B4C-8572-57777D0D5D85}" sibTransId="{BF60EA0F-BF15-9143-AD05-1E13043AF354}"/>
    <dgm:cxn modelId="{F6973EBC-B625-D844-B180-09F2237333BD}" srcId="{23C5AA23-96C0-2645-8E87-0978A31A557C}" destId="{7338E84C-600D-6746-A2D9-CFD46CBB30F2}" srcOrd="3" destOrd="0" parTransId="{D99BE189-3750-2344-B27E-E9CB7292D51D}" sibTransId="{B241DF9D-7A27-1341-B891-8F49B87D7B17}"/>
    <dgm:cxn modelId="{3FA844C3-A9F4-8146-8F72-B451A99F03B5}" type="presOf" srcId="{178C5C17-A412-3B49-AFF1-2D503E0DBC45}" destId="{C0B4E7B3-5BE7-1146-B5BF-17640DB2DF40}" srcOrd="0" destOrd="0" presId="urn:microsoft.com/office/officeart/2005/8/layout/default"/>
    <dgm:cxn modelId="{351892D1-F4B0-864A-94F3-844739935E5C}" srcId="{23C5AA23-96C0-2645-8E87-0978A31A557C}" destId="{6A4D00F9-6C4E-0741-8BB6-6AF391CC3413}" srcOrd="4" destOrd="0" parTransId="{F5FEF143-945D-4C4D-9E79-F463BF701832}" sibTransId="{A868923F-D318-CD48-8AC8-9C1C8B0EA07E}"/>
    <dgm:cxn modelId="{E992FEE7-E7FB-E549-9434-DD54F6F16220}" srcId="{23C5AA23-96C0-2645-8E87-0978A31A557C}" destId="{7CAE4777-F7D0-8947-B21E-61F8100C471C}" srcOrd="5" destOrd="0" parTransId="{6AB2307D-62A3-5D40-B8FB-7E81E5EF1A5A}" sibTransId="{4DDF8F26-582C-194B-A27E-C6D620A6A5BF}"/>
    <dgm:cxn modelId="{5DF66BAF-8219-9844-AB0D-CF3079227195}" type="presParOf" srcId="{3E9D45A4-48C3-5D4F-A076-3E2D9736CA74}" destId="{652FC483-7B5A-214F-8644-B0AAC8A7AB2B}" srcOrd="0" destOrd="0" presId="urn:microsoft.com/office/officeart/2005/8/layout/default"/>
    <dgm:cxn modelId="{A36BFEDF-B36D-CB44-8417-BD767BEBAB72}" type="presParOf" srcId="{3E9D45A4-48C3-5D4F-A076-3E2D9736CA74}" destId="{0EAA8ED5-77A1-4041-94F1-CEE0A6D75A41}" srcOrd="1" destOrd="0" presId="urn:microsoft.com/office/officeart/2005/8/layout/default"/>
    <dgm:cxn modelId="{019171AB-8D86-8C4E-A5B5-A722C5088C71}" type="presParOf" srcId="{3E9D45A4-48C3-5D4F-A076-3E2D9736CA74}" destId="{C0B4E7B3-5BE7-1146-B5BF-17640DB2DF40}" srcOrd="2" destOrd="0" presId="urn:microsoft.com/office/officeart/2005/8/layout/default"/>
    <dgm:cxn modelId="{F7876886-5C76-0A4E-A18B-7E0FD1021C04}" type="presParOf" srcId="{3E9D45A4-48C3-5D4F-A076-3E2D9736CA74}" destId="{4683D770-245C-2344-BEC9-2DCA5C0C1A95}" srcOrd="3" destOrd="0" presId="urn:microsoft.com/office/officeart/2005/8/layout/default"/>
    <dgm:cxn modelId="{89D5EAAC-3EA4-3445-B0FF-9CC1C4AC4E6B}" type="presParOf" srcId="{3E9D45A4-48C3-5D4F-A076-3E2D9736CA74}" destId="{F8A8783C-D0DB-8546-9486-CA347E42AD08}" srcOrd="4" destOrd="0" presId="urn:microsoft.com/office/officeart/2005/8/layout/default"/>
    <dgm:cxn modelId="{3D175684-2F0A-C941-B42C-42FAF68133C5}" type="presParOf" srcId="{3E9D45A4-48C3-5D4F-A076-3E2D9736CA74}" destId="{1C39BC45-B325-F344-8348-CC9F2893A7A8}" srcOrd="5" destOrd="0" presId="urn:microsoft.com/office/officeart/2005/8/layout/default"/>
    <dgm:cxn modelId="{E5F8B86C-A826-824B-955C-44DC79385850}" type="presParOf" srcId="{3E9D45A4-48C3-5D4F-A076-3E2D9736CA74}" destId="{2250DCF9-C601-034E-8244-7694F9E815AB}" srcOrd="6" destOrd="0" presId="urn:microsoft.com/office/officeart/2005/8/layout/default"/>
    <dgm:cxn modelId="{4F739898-A281-7045-83EF-C343B15C3539}" type="presParOf" srcId="{3E9D45A4-48C3-5D4F-A076-3E2D9736CA74}" destId="{FDE81A33-2CEC-9643-BC7D-E116AF1D3F07}" srcOrd="7" destOrd="0" presId="urn:microsoft.com/office/officeart/2005/8/layout/default"/>
    <dgm:cxn modelId="{F907619E-5437-ED4F-8574-1C8C10FAEF9A}" type="presParOf" srcId="{3E9D45A4-48C3-5D4F-A076-3E2D9736CA74}" destId="{C6FC010F-56EC-C54F-87F6-CB8103524044}" srcOrd="8" destOrd="0" presId="urn:microsoft.com/office/officeart/2005/8/layout/default"/>
    <dgm:cxn modelId="{F42017D6-ECDC-5A4E-810D-74542F637C8D}" type="presParOf" srcId="{3E9D45A4-48C3-5D4F-A076-3E2D9736CA74}" destId="{4C911B6F-99AA-1B4A-8D64-FBA40E2359B0}" srcOrd="9" destOrd="0" presId="urn:microsoft.com/office/officeart/2005/8/layout/default"/>
    <dgm:cxn modelId="{63827D31-56D4-FE40-AF18-698F0586F283}" type="presParOf" srcId="{3E9D45A4-48C3-5D4F-A076-3E2D9736CA74}" destId="{843BC05D-DF67-7941-9632-1D88D4F778B8}" srcOrd="10" destOrd="0" presId="urn:microsoft.com/office/officeart/2005/8/layout/default"/>
    <dgm:cxn modelId="{746886E2-2C47-2B4F-8DA6-5E5E5F2612BB}" type="presParOf" srcId="{3E9D45A4-48C3-5D4F-A076-3E2D9736CA74}" destId="{79FC5C0A-E857-2D4A-9B0C-3D5E2EF7F84A}" srcOrd="11" destOrd="0" presId="urn:microsoft.com/office/officeart/2005/8/layout/default"/>
    <dgm:cxn modelId="{DA703793-56B7-4341-8A8B-7C4B6DB76AB9}" type="presParOf" srcId="{3E9D45A4-48C3-5D4F-A076-3E2D9736CA74}" destId="{B9B575D0-FAD6-6546-938A-A409B5B593D1}" srcOrd="12" destOrd="0" presId="urn:microsoft.com/office/officeart/2005/8/layout/default"/>
    <dgm:cxn modelId="{6E9AB074-2DD4-9D44-A06E-422E8C5AEAFC}" type="presParOf" srcId="{3E9D45A4-48C3-5D4F-A076-3E2D9736CA74}" destId="{B0F750F1-88E9-394A-8DC2-2327726B6543}" srcOrd="13" destOrd="0" presId="urn:microsoft.com/office/officeart/2005/8/layout/default"/>
    <dgm:cxn modelId="{BC936118-3955-A54E-BBC2-56CE4A2297C1}" type="presParOf" srcId="{3E9D45A4-48C3-5D4F-A076-3E2D9736CA74}" destId="{6DEF7B9D-52ED-7940-9B09-060ED318658D}" srcOrd="14" destOrd="0" presId="urn:microsoft.com/office/officeart/2005/8/layout/default"/>
    <dgm:cxn modelId="{D86C62B2-5F45-1040-A3E6-5EAF0E6313B1}" type="presParOf" srcId="{3E9D45A4-48C3-5D4F-A076-3E2D9736CA74}" destId="{373F8B69-92E7-CC41-AD69-A142C6B64046}" srcOrd="15" destOrd="0" presId="urn:microsoft.com/office/officeart/2005/8/layout/default"/>
    <dgm:cxn modelId="{5BD7CE67-5BC4-6746-A722-7EDE207A2E37}" type="presParOf" srcId="{3E9D45A4-48C3-5D4F-A076-3E2D9736CA74}" destId="{355DF4C7-8A55-8F4E-81B3-C5210C8BE4B0}"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9D9750-C6BD-4587-9FF4-8B969473CF6F}">
      <dsp:nvSpPr>
        <dsp:cNvPr id="0" name=""/>
        <dsp:cNvSpPr/>
      </dsp:nvSpPr>
      <dsp:spPr>
        <a:xfrm>
          <a:off x="0" y="1362750"/>
          <a:ext cx="10345973" cy="1707514"/>
        </a:xfrm>
        <a:prstGeom prst="notched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71ACF7-4B05-4C02-9D1C-1F41E38B9339}">
      <dsp:nvSpPr>
        <dsp:cNvPr id="0" name=""/>
        <dsp:cNvSpPr/>
      </dsp:nvSpPr>
      <dsp:spPr>
        <a:xfrm>
          <a:off x="69063" y="283635"/>
          <a:ext cx="1275312" cy="1707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GB" sz="1600" b="0" kern="1200">
              <a:latin typeface="Derailed"/>
            </a:rPr>
            <a:t>Receive CAS (Student Visa) or Visa Letter (Standard Visitor Visa)</a:t>
          </a:r>
        </a:p>
      </dsp:txBody>
      <dsp:txXfrm>
        <a:off x="69063" y="283635"/>
        <a:ext cx="1275312" cy="1707514"/>
      </dsp:txXfrm>
    </dsp:sp>
    <dsp:sp modelId="{FD2B5CD1-880E-4E9F-90B7-B2A4CF817B12}">
      <dsp:nvSpPr>
        <dsp:cNvPr id="0" name=""/>
        <dsp:cNvSpPr/>
      </dsp:nvSpPr>
      <dsp:spPr>
        <a:xfrm>
          <a:off x="425012" y="1920953"/>
          <a:ext cx="426878" cy="42687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283314-56B2-45D3-B969-870E88CFD1A1}">
      <dsp:nvSpPr>
        <dsp:cNvPr id="0" name=""/>
        <dsp:cNvSpPr/>
      </dsp:nvSpPr>
      <dsp:spPr>
        <a:xfrm>
          <a:off x="1339874" y="2561271"/>
          <a:ext cx="1275312" cy="1707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GB" sz="1400" kern="1200">
              <a:latin typeface="Derailed"/>
            </a:rPr>
            <a:t>Prepare supporting documents for visa application</a:t>
          </a:r>
        </a:p>
      </dsp:txBody>
      <dsp:txXfrm>
        <a:off x="1339874" y="2561271"/>
        <a:ext cx="1275312" cy="1707514"/>
      </dsp:txXfrm>
    </dsp:sp>
    <dsp:sp modelId="{B0BD5E40-6BDD-416E-9BE8-AE9599CB90AF}">
      <dsp:nvSpPr>
        <dsp:cNvPr id="0" name=""/>
        <dsp:cNvSpPr/>
      </dsp:nvSpPr>
      <dsp:spPr>
        <a:xfrm>
          <a:off x="1764091" y="1920953"/>
          <a:ext cx="426878" cy="42687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E8ED2F-8F75-46AB-A49A-9F1D8FE26FEF}">
      <dsp:nvSpPr>
        <dsp:cNvPr id="0" name=""/>
        <dsp:cNvSpPr/>
      </dsp:nvSpPr>
      <dsp:spPr>
        <a:xfrm>
          <a:off x="2678952" y="0"/>
          <a:ext cx="1275312" cy="1707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GB" sz="1400" kern="1200">
              <a:latin typeface="Derailed"/>
            </a:rPr>
            <a:t>Apply for Student Visa &amp; attend biometric appointment</a:t>
          </a:r>
        </a:p>
      </dsp:txBody>
      <dsp:txXfrm>
        <a:off x="2678952" y="0"/>
        <a:ext cx="1275312" cy="1707514"/>
      </dsp:txXfrm>
    </dsp:sp>
    <dsp:sp modelId="{A21DD733-7C32-4FAB-9565-5B14D6CE029A}">
      <dsp:nvSpPr>
        <dsp:cNvPr id="0" name=""/>
        <dsp:cNvSpPr/>
      </dsp:nvSpPr>
      <dsp:spPr>
        <a:xfrm>
          <a:off x="3103169" y="1920953"/>
          <a:ext cx="426878" cy="42687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5BD3C9-E001-4395-8A8F-08C3101984BA}">
      <dsp:nvSpPr>
        <dsp:cNvPr id="0" name=""/>
        <dsp:cNvSpPr/>
      </dsp:nvSpPr>
      <dsp:spPr>
        <a:xfrm>
          <a:off x="4018031" y="2561271"/>
          <a:ext cx="1275312" cy="1707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GB" sz="1400" kern="1200">
              <a:latin typeface="Derailed"/>
            </a:rPr>
            <a:t>Wait 3-5 weeks for visa to process</a:t>
          </a:r>
        </a:p>
      </dsp:txBody>
      <dsp:txXfrm>
        <a:off x="4018031" y="2561271"/>
        <a:ext cx="1275312" cy="1707514"/>
      </dsp:txXfrm>
    </dsp:sp>
    <dsp:sp modelId="{44EFD669-2FB2-46E0-B1D2-35DF49376119}">
      <dsp:nvSpPr>
        <dsp:cNvPr id="0" name=""/>
        <dsp:cNvSpPr/>
      </dsp:nvSpPr>
      <dsp:spPr>
        <a:xfrm>
          <a:off x="4442248" y="1920953"/>
          <a:ext cx="426878" cy="42687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345D32-63F4-4E50-B042-2F588D046DB0}">
      <dsp:nvSpPr>
        <dsp:cNvPr id="0" name=""/>
        <dsp:cNvSpPr/>
      </dsp:nvSpPr>
      <dsp:spPr>
        <a:xfrm>
          <a:off x="5357109" y="0"/>
          <a:ext cx="1275312" cy="1707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rtl="0">
            <a:lnSpc>
              <a:spcPct val="90000"/>
            </a:lnSpc>
            <a:spcBef>
              <a:spcPct val="0"/>
            </a:spcBef>
            <a:spcAft>
              <a:spcPct val="35000"/>
            </a:spcAft>
            <a:buNone/>
          </a:pPr>
          <a:r>
            <a:rPr lang="en-GB" sz="1400" kern="1200">
              <a:latin typeface="Derailed"/>
            </a:rPr>
            <a:t>Receive visa decision by email</a:t>
          </a:r>
        </a:p>
      </dsp:txBody>
      <dsp:txXfrm>
        <a:off x="5357109" y="0"/>
        <a:ext cx="1275312" cy="1707514"/>
      </dsp:txXfrm>
    </dsp:sp>
    <dsp:sp modelId="{43282D3D-6E12-417C-A708-7F0CE577CCB1}">
      <dsp:nvSpPr>
        <dsp:cNvPr id="0" name=""/>
        <dsp:cNvSpPr/>
      </dsp:nvSpPr>
      <dsp:spPr>
        <a:xfrm>
          <a:off x="5781327" y="1920953"/>
          <a:ext cx="426878" cy="42687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AB4FE0-561D-4467-A533-00F73F9C8CB8}">
      <dsp:nvSpPr>
        <dsp:cNvPr id="0" name=""/>
        <dsp:cNvSpPr/>
      </dsp:nvSpPr>
      <dsp:spPr>
        <a:xfrm>
          <a:off x="6696188" y="2561271"/>
          <a:ext cx="1275312" cy="1707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rtl="0">
            <a:lnSpc>
              <a:spcPct val="90000"/>
            </a:lnSpc>
            <a:spcBef>
              <a:spcPct val="0"/>
            </a:spcBef>
            <a:spcAft>
              <a:spcPct val="35000"/>
            </a:spcAft>
            <a:buNone/>
          </a:pPr>
          <a:r>
            <a:rPr lang="en-GB" sz="1400" kern="1200">
              <a:latin typeface="Derailed"/>
            </a:rPr>
            <a:t>Access your eVisa and link your passport </a:t>
          </a:r>
        </a:p>
      </dsp:txBody>
      <dsp:txXfrm>
        <a:off x="6696188" y="2561271"/>
        <a:ext cx="1275312" cy="1707514"/>
      </dsp:txXfrm>
    </dsp:sp>
    <dsp:sp modelId="{B543A851-F9FE-4496-87B5-D9F40B460366}">
      <dsp:nvSpPr>
        <dsp:cNvPr id="0" name=""/>
        <dsp:cNvSpPr/>
      </dsp:nvSpPr>
      <dsp:spPr>
        <a:xfrm>
          <a:off x="7120405" y="1920953"/>
          <a:ext cx="426878" cy="42687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2C8E3B-DFCF-44FE-8901-48DFC1D045AB}">
      <dsp:nvSpPr>
        <dsp:cNvPr id="0" name=""/>
        <dsp:cNvSpPr/>
      </dsp:nvSpPr>
      <dsp:spPr>
        <a:xfrm>
          <a:off x="8035267" y="0"/>
          <a:ext cx="1275312" cy="1707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GB" sz="1400" kern="1200">
              <a:latin typeface="Derailed"/>
            </a:rPr>
            <a:t>Travel to the UK (after the start date of you visa)</a:t>
          </a:r>
        </a:p>
      </dsp:txBody>
      <dsp:txXfrm>
        <a:off x="8035267" y="0"/>
        <a:ext cx="1275312" cy="1707514"/>
      </dsp:txXfrm>
    </dsp:sp>
    <dsp:sp modelId="{CA7F87D8-6FC9-4AB6-9B1D-6C7538E1EE3D}">
      <dsp:nvSpPr>
        <dsp:cNvPr id="0" name=""/>
        <dsp:cNvSpPr/>
      </dsp:nvSpPr>
      <dsp:spPr>
        <a:xfrm>
          <a:off x="8459484" y="1920953"/>
          <a:ext cx="426878" cy="42687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2FC483-7B5A-214F-8644-B0AAC8A7AB2B}">
      <dsp:nvSpPr>
        <dsp:cNvPr id="0" name=""/>
        <dsp:cNvSpPr/>
      </dsp:nvSpPr>
      <dsp:spPr>
        <a:xfrm>
          <a:off x="582735" y="829"/>
          <a:ext cx="1794069" cy="107644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latin typeface="Derailed"/>
            </a:rPr>
            <a:t>CV &amp; application support (incl. interview coaching)</a:t>
          </a:r>
        </a:p>
      </dsp:txBody>
      <dsp:txXfrm>
        <a:off x="582735" y="829"/>
        <a:ext cx="1794069" cy="1076441"/>
      </dsp:txXfrm>
    </dsp:sp>
    <dsp:sp modelId="{C0B4E7B3-5BE7-1146-B5BF-17640DB2DF40}">
      <dsp:nvSpPr>
        <dsp:cNvPr id="0" name=""/>
        <dsp:cNvSpPr/>
      </dsp:nvSpPr>
      <dsp:spPr>
        <a:xfrm>
          <a:off x="2556212" y="829"/>
          <a:ext cx="1794069" cy="107644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latin typeface="Derailed"/>
            </a:rPr>
            <a:t>Advice/info on finding jobs &amp; work experience</a:t>
          </a:r>
        </a:p>
      </dsp:txBody>
      <dsp:txXfrm>
        <a:off x="2556212" y="829"/>
        <a:ext cx="1794069" cy="1076441"/>
      </dsp:txXfrm>
    </dsp:sp>
    <dsp:sp modelId="{F8A8783C-D0DB-8546-9486-CA347E42AD08}">
      <dsp:nvSpPr>
        <dsp:cNvPr id="0" name=""/>
        <dsp:cNvSpPr/>
      </dsp:nvSpPr>
      <dsp:spPr>
        <a:xfrm>
          <a:off x="4529688" y="829"/>
          <a:ext cx="1794069" cy="107644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Derailed"/>
            </a:rPr>
            <a:t>Guidance on career planning </a:t>
          </a:r>
        </a:p>
      </dsp:txBody>
      <dsp:txXfrm>
        <a:off x="4529688" y="829"/>
        <a:ext cx="1794069" cy="1076441"/>
      </dsp:txXfrm>
    </dsp:sp>
    <dsp:sp modelId="{2250DCF9-C601-034E-8244-7694F9E815AB}">
      <dsp:nvSpPr>
        <dsp:cNvPr id="0" name=""/>
        <dsp:cNvSpPr/>
      </dsp:nvSpPr>
      <dsp:spPr>
        <a:xfrm>
          <a:off x="582735" y="1256678"/>
          <a:ext cx="1794069" cy="107644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latin typeface="Derailed"/>
            </a:rPr>
            <a:t>Skills development workshops</a:t>
          </a:r>
        </a:p>
      </dsp:txBody>
      <dsp:txXfrm>
        <a:off x="582735" y="1256678"/>
        <a:ext cx="1794069" cy="1076441"/>
      </dsp:txXfrm>
    </dsp:sp>
    <dsp:sp modelId="{C6FC010F-56EC-C54F-87F6-CB8103524044}">
      <dsp:nvSpPr>
        <dsp:cNvPr id="0" name=""/>
        <dsp:cNvSpPr/>
      </dsp:nvSpPr>
      <dsp:spPr>
        <a:xfrm>
          <a:off x="2556212" y="1256678"/>
          <a:ext cx="1794069" cy="107644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Derailed"/>
            </a:rPr>
            <a:t>Start Up support </a:t>
          </a:r>
        </a:p>
      </dsp:txBody>
      <dsp:txXfrm>
        <a:off x="2556212" y="1256678"/>
        <a:ext cx="1794069" cy="1076441"/>
      </dsp:txXfrm>
    </dsp:sp>
    <dsp:sp modelId="{843BC05D-DF67-7941-9632-1D88D4F778B8}">
      <dsp:nvSpPr>
        <dsp:cNvPr id="0" name=""/>
        <dsp:cNvSpPr/>
      </dsp:nvSpPr>
      <dsp:spPr>
        <a:xfrm>
          <a:off x="4529688" y="1256678"/>
          <a:ext cx="1794069" cy="107644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Derailed"/>
            </a:rPr>
            <a:t>Networking opportunities </a:t>
          </a:r>
        </a:p>
      </dsp:txBody>
      <dsp:txXfrm>
        <a:off x="4529688" y="1256678"/>
        <a:ext cx="1794069" cy="1076441"/>
      </dsp:txXfrm>
    </dsp:sp>
    <dsp:sp modelId="{B9B575D0-FAD6-6546-938A-A409B5B593D1}">
      <dsp:nvSpPr>
        <dsp:cNvPr id="0" name=""/>
        <dsp:cNvSpPr/>
      </dsp:nvSpPr>
      <dsp:spPr>
        <a:xfrm>
          <a:off x="582735" y="2512527"/>
          <a:ext cx="1794069" cy="107644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latin typeface="Derailed"/>
            </a:rPr>
            <a:t>Employer events</a:t>
          </a:r>
        </a:p>
      </dsp:txBody>
      <dsp:txXfrm>
        <a:off x="582735" y="2512527"/>
        <a:ext cx="1794069" cy="1076441"/>
      </dsp:txXfrm>
    </dsp:sp>
    <dsp:sp modelId="{6DEF7B9D-52ED-7940-9B09-060ED318658D}">
      <dsp:nvSpPr>
        <dsp:cNvPr id="0" name=""/>
        <dsp:cNvSpPr/>
      </dsp:nvSpPr>
      <dsp:spPr>
        <a:xfrm>
          <a:off x="2556212" y="2512527"/>
          <a:ext cx="1794069" cy="107644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latin typeface="Derailed"/>
            </a:rPr>
            <a:t>Internships/work experience programmes</a:t>
          </a:r>
        </a:p>
      </dsp:txBody>
      <dsp:txXfrm>
        <a:off x="2556212" y="2512527"/>
        <a:ext cx="1794069" cy="1076441"/>
      </dsp:txXfrm>
    </dsp:sp>
    <dsp:sp modelId="{355DF4C7-8A55-8F4E-81B3-C5210C8BE4B0}">
      <dsp:nvSpPr>
        <dsp:cNvPr id="0" name=""/>
        <dsp:cNvSpPr/>
      </dsp:nvSpPr>
      <dsp:spPr>
        <a:xfrm>
          <a:off x="4529688" y="2512527"/>
          <a:ext cx="1794069" cy="107644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latin typeface="Derailed"/>
            </a:rPr>
            <a:t>Bespoke support for international students</a:t>
          </a:r>
        </a:p>
      </dsp:txBody>
      <dsp:txXfrm>
        <a:off x="4529688" y="2512527"/>
        <a:ext cx="1794069" cy="107644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timeline" pri="103"/>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DA90745-DBA4-C765-C307-792E2B365BD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B5F5DAF5-9EEF-4483-2AB2-4020A994949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34CDBC-FBF2-4E54-BC4C-0DF60B860262}" type="datetimeFigureOut">
              <a:rPr lang="en-GB" smtClean="0"/>
              <a:t>20/08/2026</a:t>
            </a:fld>
            <a:endParaRPr lang="en-GB"/>
          </a:p>
        </p:txBody>
      </p:sp>
      <p:sp>
        <p:nvSpPr>
          <p:cNvPr id="4" name="Footer Placeholder 3">
            <a:extLst>
              <a:ext uri="{FF2B5EF4-FFF2-40B4-BE49-F238E27FC236}">
                <a16:creationId xmlns:a16="http://schemas.microsoft.com/office/drawing/2014/main" id="{39E1756C-4340-04AA-0445-B6400E7394C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A51AC13-0C1E-1474-1DBF-79C91676E93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9580C15-BB0B-433A-899A-BFAA37C6654A}" type="slidenum">
              <a:rPr lang="en-GB" smtClean="0"/>
              <a:t>‹#›</a:t>
            </a:fld>
            <a:endParaRPr lang="en-GB"/>
          </a:p>
        </p:txBody>
      </p:sp>
    </p:spTree>
    <p:extLst>
      <p:ext uri="{BB962C8B-B14F-4D97-AF65-F5344CB8AC3E}">
        <p14:creationId xmlns:p14="http://schemas.microsoft.com/office/powerpoint/2010/main" val="5608652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CC4EAA-C2F5-4B91-8879-9CF40777DD8F}" type="datetimeFigureOut">
              <a:rPr lang="en-GB" smtClean="0"/>
              <a:t>20/08/2026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D59902-2C8B-4DC7-8E05-D309B315B1DF}" type="slidenum">
              <a:rPr lang="en-GB" smtClean="0"/>
              <a:t>‹#›</a:t>
            </a:fld>
            <a:endParaRPr lang="en-GB"/>
          </a:p>
        </p:txBody>
      </p:sp>
    </p:spTree>
    <p:extLst>
      <p:ext uri="{BB962C8B-B14F-4D97-AF65-F5344CB8AC3E}">
        <p14:creationId xmlns:p14="http://schemas.microsoft.com/office/powerpoint/2010/main" val="3690839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ncl.ac.uk/accommodation/new-students/apply/"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ncl.ac.uk/accommodation/new-students/apply/"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ncl.ac.uk/accommodation/new-students/apply/"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www.nusu.co.uk"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IO edit once know order</a:t>
            </a:r>
          </a:p>
        </p:txBody>
      </p:sp>
      <p:sp>
        <p:nvSpPr>
          <p:cNvPr id="4" name="Slide Number Placeholder 3"/>
          <p:cNvSpPr>
            <a:spLocks noGrp="1"/>
          </p:cNvSpPr>
          <p:nvPr>
            <p:ph type="sldNum" sz="quarter" idx="5"/>
          </p:nvPr>
        </p:nvSpPr>
        <p:spPr/>
        <p:txBody>
          <a:bodyPr/>
          <a:lstStyle/>
          <a:p>
            <a:fld id="{E8D59902-2C8B-4DC7-8E05-D309B315B1DF}" type="slidenum">
              <a:rPr lang="en-GB" smtClean="0"/>
              <a:t>2</a:t>
            </a:fld>
            <a:endParaRPr lang="en-GB"/>
          </a:p>
        </p:txBody>
      </p:sp>
    </p:spTree>
    <p:extLst>
      <p:ext uri="{BB962C8B-B14F-4D97-AF65-F5344CB8AC3E}">
        <p14:creationId xmlns:p14="http://schemas.microsoft.com/office/powerpoint/2010/main" val="2306443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t>A landmark $500 million hybrid city quarter in the centre of Newcastle, built for the University, international tech and science businesses, the local community and residents.</a:t>
            </a:r>
          </a:p>
          <a:p>
            <a:endParaRPr lang="en-GB"/>
          </a:p>
        </p:txBody>
      </p:sp>
      <p:sp>
        <p:nvSpPr>
          <p:cNvPr id="4" name="Slide Number Placeholder 3"/>
          <p:cNvSpPr>
            <a:spLocks noGrp="1"/>
          </p:cNvSpPr>
          <p:nvPr>
            <p:ph type="sldNum" sz="quarter" idx="5"/>
          </p:nvPr>
        </p:nvSpPr>
        <p:spPr/>
        <p:txBody>
          <a:bodyPr/>
          <a:lstStyle/>
          <a:p>
            <a:fld id="{E8D59902-2C8B-4DC7-8E05-D309B315B1DF}" type="slidenum">
              <a:rPr lang="en-GB" smtClean="0"/>
              <a:t>13</a:t>
            </a:fld>
            <a:endParaRPr lang="en-GB"/>
          </a:p>
        </p:txBody>
      </p:sp>
    </p:spTree>
    <p:extLst>
      <p:ext uri="{BB962C8B-B14F-4D97-AF65-F5344CB8AC3E}">
        <p14:creationId xmlns:p14="http://schemas.microsoft.com/office/powerpoint/2010/main" val="2227072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2813A54-3C22-4849-AF56-EDFD260A7BF2}" type="slidenum">
              <a:rPr lang="en-GB" smtClean="0"/>
              <a:pPr>
                <a:defRPr/>
              </a:pPr>
              <a:t>14</a:t>
            </a:fld>
            <a:endParaRPr lang="en-GB"/>
          </a:p>
        </p:txBody>
      </p:sp>
    </p:spTree>
    <p:extLst>
      <p:ext uri="{BB962C8B-B14F-4D97-AF65-F5344CB8AC3E}">
        <p14:creationId xmlns:p14="http://schemas.microsoft.com/office/powerpoint/2010/main" val="497704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FIXED Image / Presentation title slide. </a:t>
            </a:r>
          </a:p>
          <a:p>
            <a:r>
              <a:rPr lang="en-GB"/>
              <a:t>Insert title and sub-deck as required to start your presentation. </a:t>
            </a:r>
          </a:p>
          <a:p>
            <a:endParaRPr lang="en-GB"/>
          </a:p>
          <a:p>
            <a:endParaRPr lang="en-GB"/>
          </a:p>
          <a:p>
            <a:endParaRPr lang="en-GB"/>
          </a:p>
          <a:p>
            <a:endParaRPr lang="en-GB"/>
          </a:p>
          <a:p>
            <a:endParaRPr lang="en-GB"/>
          </a:p>
          <a:p>
            <a:endParaRPr lang="en-GB"/>
          </a:p>
          <a:p>
            <a:endParaRPr lang="en-GB"/>
          </a:p>
          <a:p>
            <a:endParaRPr lang="en-GB"/>
          </a:p>
          <a:p>
            <a:endParaRPr lang="en-GB"/>
          </a:p>
          <a:p>
            <a:endParaRPr lang="en-GB"/>
          </a:p>
          <a:p>
            <a:r>
              <a:rPr lang="en-GB"/>
              <a:t>`1234567890-=</a:t>
            </a:r>
            <a:r>
              <a:rPr lang="en-GB" err="1"/>
              <a:t>qwertyuiop</a:t>
            </a:r>
            <a:r>
              <a:rPr lang="en-GB"/>
              <a:t>[]</a:t>
            </a:r>
            <a:r>
              <a:rPr lang="en-GB" err="1"/>
              <a:t>asdfghjkl</a:t>
            </a:r>
            <a:r>
              <a:rPr lang="en-GB"/>
              <a:t>;’#\</a:t>
            </a:r>
            <a:r>
              <a:rPr lang="en-GB" err="1"/>
              <a:t>zxcvbnm</a:t>
            </a:r>
            <a:r>
              <a:rPr lang="en-GB"/>
              <a:t>,./</a:t>
            </a:r>
          </a:p>
          <a:p>
            <a:r>
              <a:rPr lang="en-GB"/>
              <a:t>¬!”£$%^&amp;*()_+QWERTYUIOP{}ASDFGHJKL:@~|ZXCVBNM&lt;&gt;?</a:t>
            </a:r>
          </a:p>
        </p:txBody>
      </p:sp>
      <p:sp>
        <p:nvSpPr>
          <p:cNvPr id="4" name="Slide Number Placeholder 3"/>
          <p:cNvSpPr>
            <a:spLocks noGrp="1"/>
          </p:cNvSpPr>
          <p:nvPr>
            <p:ph type="sldNum" sz="quarter" idx="5"/>
          </p:nvPr>
        </p:nvSpPr>
        <p:spPr/>
        <p:txBody>
          <a:bodyPr/>
          <a:lstStyle/>
          <a:p>
            <a:fld id="{A053DDE6-AA85-CC4B-A952-8191F9DE90F6}" type="slidenum">
              <a:rPr lang="en-GB" smtClean="0"/>
              <a:pPr/>
              <a:t>15</a:t>
            </a:fld>
            <a:endParaRPr lang="en-GB"/>
          </a:p>
        </p:txBody>
      </p:sp>
    </p:spTree>
    <p:extLst>
      <p:ext uri="{BB962C8B-B14F-4D97-AF65-F5344CB8AC3E}">
        <p14:creationId xmlns:p14="http://schemas.microsoft.com/office/powerpoint/2010/main" val="3996838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10000"/>
              </a:lnSpc>
              <a:spcBef>
                <a:spcPts val="0"/>
              </a:spcBef>
              <a:spcAft>
                <a:spcPts val="0"/>
              </a:spcAft>
              <a:buFont typeface="Arial,Sans-Serif"/>
              <a:buChar char="•"/>
            </a:pPr>
            <a:r>
              <a:rPr lang="en-GB"/>
              <a:t>As soon as you meet </a:t>
            </a:r>
            <a:r>
              <a:rPr lang="en-GB" b="1"/>
              <a:t>ANY</a:t>
            </a:r>
            <a:r>
              <a:rPr lang="en-GB"/>
              <a:t> of your conditions, notify the    </a:t>
            </a:r>
          </a:p>
          <a:p>
            <a:pPr>
              <a:lnSpc>
                <a:spcPct val="110000"/>
              </a:lnSpc>
              <a:spcBef>
                <a:spcPts val="0"/>
              </a:spcBef>
              <a:spcAft>
                <a:spcPts val="0"/>
              </a:spcAft>
            </a:pPr>
            <a:r>
              <a:rPr lang="en-GB"/>
              <a:t>University by </a:t>
            </a:r>
            <a:r>
              <a:rPr lang="en-GB" b="1"/>
              <a:t>uploading your documents.</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813A54-3C22-4849-AF56-EDFD260A7BF2}"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1230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10000"/>
              </a:lnSpc>
              <a:spcBef>
                <a:spcPts val="0"/>
              </a:spcBef>
              <a:spcAft>
                <a:spcPts val="0"/>
              </a:spcAft>
              <a:buFont typeface="Arial,Sans-Serif"/>
              <a:buChar char="•"/>
            </a:pPr>
            <a:r>
              <a:rPr lang="en-GB"/>
              <a:t>What if I miss my conditions?</a:t>
            </a:r>
            <a:endParaRPr lang="en-US"/>
          </a:p>
          <a:p>
            <a:pPr>
              <a:lnSpc>
                <a:spcPct val="110000"/>
              </a:lnSpc>
              <a:spcBef>
                <a:spcPts val="0"/>
              </a:spcBef>
              <a:spcAft>
                <a:spcPts val="0"/>
              </a:spcAft>
            </a:pPr>
            <a:r>
              <a:rPr lang="en-GB" b="1"/>
              <a:t>Contact the University as soon as possible!</a:t>
            </a:r>
          </a:p>
          <a:p>
            <a:pPr>
              <a:lnSpc>
                <a:spcPct val="110000"/>
              </a:lnSpc>
              <a:spcBef>
                <a:spcPts val="0"/>
              </a:spcBef>
              <a:spcAft>
                <a:spcPts val="0"/>
              </a:spcAft>
            </a:pPr>
            <a:endParaRPr lang="en-GB" sz="1200" b="0" i="0" kern="1200">
              <a:solidFill>
                <a:schemeClr val="tx1"/>
              </a:solidFill>
              <a:effectLst/>
              <a:latin typeface="+mn-lt"/>
              <a:ea typeface="+mn-ea"/>
              <a:cs typeface="+mn-cs"/>
            </a:endParaRPr>
          </a:p>
          <a:p>
            <a:pPr>
              <a:lnSpc>
                <a:spcPct val="110000"/>
              </a:lnSpc>
              <a:spcBef>
                <a:spcPts val="0"/>
              </a:spcBef>
              <a:spcAft>
                <a:spcPts val="0"/>
              </a:spcAft>
            </a:pPr>
            <a:r>
              <a:rPr lang="en-GB" sz="1200" b="0" i="0" kern="1200">
                <a:solidFill>
                  <a:schemeClr val="tx1"/>
                </a:solidFill>
                <a:effectLst/>
                <a:latin typeface="+mn-lt"/>
                <a:ea typeface="+mn-ea"/>
                <a:cs typeface="+mn-cs"/>
              </a:rPr>
              <a:t>You should also contact PG Admissions if your study plans have changed and you no longer intend to study at Newcastle University this academic year.  Approximately 5-7 working days after your COP is issued we will automatically produce your CAS statement.</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813A54-3C22-4849-AF56-EDFD260A7BF2}"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471538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10000"/>
              </a:lnSpc>
              <a:spcBef>
                <a:spcPts val="0"/>
              </a:spcBef>
              <a:spcAft>
                <a:spcPts val="0"/>
              </a:spcAft>
              <a:buFont typeface="Arial,Sans-Serif"/>
              <a:buChar char="•"/>
            </a:pPr>
            <a:r>
              <a:rPr lang="en-GB"/>
              <a:t>What if I miss my conditions?</a:t>
            </a:r>
            <a:endParaRPr lang="en-US"/>
          </a:p>
          <a:p>
            <a:pPr>
              <a:lnSpc>
                <a:spcPct val="110000"/>
              </a:lnSpc>
              <a:spcBef>
                <a:spcPts val="0"/>
              </a:spcBef>
              <a:spcAft>
                <a:spcPts val="0"/>
              </a:spcAft>
            </a:pPr>
            <a:r>
              <a:rPr lang="en-GB" b="1"/>
              <a:t>Contact the University as soon as possible!</a:t>
            </a:r>
          </a:p>
          <a:p>
            <a:pPr>
              <a:lnSpc>
                <a:spcPct val="110000"/>
              </a:lnSpc>
              <a:spcBef>
                <a:spcPts val="0"/>
              </a:spcBef>
              <a:spcAft>
                <a:spcPts val="0"/>
              </a:spcAft>
            </a:pPr>
            <a:endParaRPr lang="en-GB" sz="1200" b="0" i="0" kern="1200">
              <a:solidFill>
                <a:schemeClr val="tx1"/>
              </a:solidFill>
              <a:effectLst/>
              <a:latin typeface="+mn-lt"/>
              <a:ea typeface="+mn-ea"/>
              <a:cs typeface="+mn-cs"/>
            </a:endParaRPr>
          </a:p>
          <a:p>
            <a:pPr>
              <a:lnSpc>
                <a:spcPct val="110000"/>
              </a:lnSpc>
              <a:spcBef>
                <a:spcPts val="0"/>
              </a:spcBef>
              <a:spcAft>
                <a:spcPts val="0"/>
              </a:spcAft>
            </a:pPr>
            <a:r>
              <a:rPr lang="en-GB" sz="1200" b="0" i="0" kern="1200">
                <a:solidFill>
                  <a:schemeClr val="tx1"/>
                </a:solidFill>
                <a:effectLst/>
                <a:latin typeface="+mn-lt"/>
                <a:ea typeface="+mn-ea"/>
                <a:cs typeface="+mn-cs"/>
              </a:rPr>
              <a:t>You should also contact PG Admissions if your study plans have changed and you no longer intend to study at Newcastle University this academic year.  Approximately 5-7 working days after your COP is issued we will automatically produce your CAS statement.</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813A54-3C22-4849-AF56-EDFD260A7BF2}"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17570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FIXED Image / Presentation title slide. </a:t>
            </a:r>
          </a:p>
          <a:p>
            <a:r>
              <a:rPr lang="en-GB"/>
              <a:t>Insert title and sub-deck as required to start your presentation. </a:t>
            </a:r>
          </a:p>
          <a:p>
            <a:endParaRPr lang="en-GB"/>
          </a:p>
          <a:p>
            <a:endParaRPr lang="en-GB"/>
          </a:p>
          <a:p>
            <a:endParaRPr lang="en-GB"/>
          </a:p>
          <a:p>
            <a:endParaRPr lang="en-GB"/>
          </a:p>
          <a:p>
            <a:endParaRPr lang="en-GB"/>
          </a:p>
          <a:p>
            <a:endParaRPr lang="en-GB"/>
          </a:p>
          <a:p>
            <a:endParaRPr lang="en-GB"/>
          </a:p>
          <a:p>
            <a:endParaRPr lang="en-GB"/>
          </a:p>
          <a:p>
            <a:endParaRPr lang="en-GB"/>
          </a:p>
          <a:p>
            <a:endParaRPr lang="en-GB"/>
          </a:p>
          <a:p>
            <a:r>
              <a:rPr lang="en-GB"/>
              <a:t>`1234567890-=</a:t>
            </a:r>
            <a:r>
              <a:rPr lang="en-GB" err="1"/>
              <a:t>qwertyuiop</a:t>
            </a:r>
            <a:r>
              <a:rPr lang="en-GB"/>
              <a:t>[]</a:t>
            </a:r>
            <a:r>
              <a:rPr lang="en-GB" err="1"/>
              <a:t>asdfghjkl</a:t>
            </a:r>
            <a:r>
              <a:rPr lang="en-GB"/>
              <a:t>;’#\</a:t>
            </a:r>
            <a:r>
              <a:rPr lang="en-GB" err="1"/>
              <a:t>zxcvbnm</a:t>
            </a:r>
            <a:r>
              <a:rPr lang="en-GB"/>
              <a:t>,./</a:t>
            </a:r>
          </a:p>
          <a:p>
            <a:r>
              <a:rPr lang="en-GB"/>
              <a:t>¬!”£$%^&amp;*()_+QWERTYUIOP{}ASDFGHJKL:@~|ZXCVBNM&lt;&gt;?</a:t>
            </a:r>
          </a:p>
        </p:txBody>
      </p:sp>
      <p:sp>
        <p:nvSpPr>
          <p:cNvPr id="4" name="Slide Number Placeholder 3"/>
          <p:cNvSpPr>
            <a:spLocks noGrp="1"/>
          </p:cNvSpPr>
          <p:nvPr>
            <p:ph type="sldNum" sz="quarter" idx="5"/>
          </p:nvPr>
        </p:nvSpPr>
        <p:spPr/>
        <p:txBody>
          <a:bodyPr/>
          <a:lstStyle/>
          <a:p>
            <a:fld id="{A053DDE6-AA85-CC4B-A952-8191F9DE90F6}" type="slidenum">
              <a:rPr lang="en-GB" smtClean="0"/>
              <a:pPr/>
              <a:t>20</a:t>
            </a:fld>
            <a:endParaRPr lang="en-GB"/>
          </a:p>
        </p:txBody>
      </p:sp>
    </p:spTree>
    <p:extLst>
      <p:ext uri="{BB962C8B-B14F-4D97-AF65-F5344CB8AC3E}">
        <p14:creationId xmlns:p14="http://schemas.microsoft.com/office/powerpoint/2010/main" val="327859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BEE82-F1B1-6A5F-3FA4-1AB4C32E51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7DE366-E02E-71C1-0B60-C24A0A8D7D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9CF9A4-2D40-8B99-8B84-95649F3DE487}"/>
              </a:ext>
            </a:extLst>
          </p:cNvPr>
          <p:cNvSpPr>
            <a:spLocks noGrp="1"/>
          </p:cNvSpPr>
          <p:nvPr>
            <p:ph type="body" idx="1"/>
          </p:nvPr>
        </p:nvSpPr>
        <p:spPr/>
        <p:txBody>
          <a:bodyPr/>
          <a:lstStyle/>
          <a:p>
            <a:r>
              <a:rPr lang="en-GB"/>
              <a:t>FIXED Image / Presentation title slide. </a:t>
            </a:r>
          </a:p>
          <a:p>
            <a:r>
              <a:rPr lang="en-GB"/>
              <a:t>Insert title and sub-deck as required to start your presentation. </a:t>
            </a:r>
          </a:p>
          <a:p>
            <a:endParaRPr lang="en-GB"/>
          </a:p>
          <a:p>
            <a:endParaRPr lang="en-GB"/>
          </a:p>
          <a:p>
            <a:endParaRPr lang="en-GB"/>
          </a:p>
          <a:p>
            <a:endParaRPr lang="en-GB"/>
          </a:p>
          <a:p>
            <a:endParaRPr lang="en-GB"/>
          </a:p>
          <a:p>
            <a:endParaRPr lang="en-GB"/>
          </a:p>
          <a:p>
            <a:endParaRPr lang="en-GB"/>
          </a:p>
          <a:p>
            <a:endParaRPr lang="en-GB"/>
          </a:p>
          <a:p>
            <a:endParaRPr lang="en-GB"/>
          </a:p>
          <a:p>
            <a:endParaRPr lang="en-GB"/>
          </a:p>
          <a:p>
            <a:r>
              <a:rPr lang="en-GB"/>
              <a:t>`1234567890-=</a:t>
            </a:r>
            <a:r>
              <a:rPr lang="en-GB" err="1"/>
              <a:t>qwertyuiop</a:t>
            </a:r>
            <a:r>
              <a:rPr lang="en-GB"/>
              <a:t>[]</a:t>
            </a:r>
            <a:r>
              <a:rPr lang="en-GB" err="1"/>
              <a:t>asdfghjkl</a:t>
            </a:r>
            <a:r>
              <a:rPr lang="en-GB"/>
              <a:t>;’#\</a:t>
            </a:r>
            <a:r>
              <a:rPr lang="en-GB" err="1"/>
              <a:t>zxcvbnm</a:t>
            </a:r>
            <a:r>
              <a:rPr lang="en-GB"/>
              <a:t>,./</a:t>
            </a:r>
          </a:p>
          <a:p>
            <a:r>
              <a:rPr lang="en-GB"/>
              <a:t>¬!”£$%^&amp;*()_+QWERTYUIOP{}ASDFGHJKL:@~|ZXCVBNM&lt;&gt;?</a:t>
            </a:r>
          </a:p>
        </p:txBody>
      </p:sp>
      <p:sp>
        <p:nvSpPr>
          <p:cNvPr id="4" name="Slide Number Placeholder 3">
            <a:extLst>
              <a:ext uri="{FF2B5EF4-FFF2-40B4-BE49-F238E27FC236}">
                <a16:creationId xmlns:a16="http://schemas.microsoft.com/office/drawing/2014/main" id="{502B5DDB-B11D-7B26-AA7B-539F53B01F5E}"/>
              </a:ext>
            </a:extLst>
          </p:cNvPr>
          <p:cNvSpPr>
            <a:spLocks noGrp="1"/>
          </p:cNvSpPr>
          <p:nvPr>
            <p:ph type="sldNum" sz="quarter" idx="5"/>
          </p:nvPr>
        </p:nvSpPr>
        <p:spPr/>
        <p:txBody>
          <a:bodyPr/>
          <a:lstStyle/>
          <a:p>
            <a:fld id="{A053DDE6-AA85-CC4B-A952-8191F9DE90F6}" type="slidenum">
              <a:rPr lang="en-GB" smtClean="0"/>
              <a:pPr/>
              <a:t>25</a:t>
            </a:fld>
            <a:endParaRPr lang="en-GB"/>
          </a:p>
        </p:txBody>
      </p:sp>
    </p:spTree>
    <p:extLst>
      <p:ext uri="{BB962C8B-B14F-4D97-AF65-F5344CB8AC3E}">
        <p14:creationId xmlns:p14="http://schemas.microsoft.com/office/powerpoint/2010/main" val="1367256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616"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685616" rtl="0" eaLnBrk="1" fontAlgn="auto" latinLnBrk="0" hangingPunct="1">
              <a:lnSpc>
                <a:spcPct val="100000"/>
              </a:lnSpc>
              <a:spcBef>
                <a:spcPts val="0"/>
              </a:spcBef>
              <a:spcAft>
                <a:spcPts val="0"/>
              </a:spcAft>
              <a:buClrTx/>
              <a:buSzTx/>
              <a:buFontTx/>
              <a:buNone/>
              <a:tabLst/>
              <a:defRPr/>
            </a:pPr>
            <a:fld id="{C6CE0498-E0C9-1C49-8AD8-422069F7E7C1}" type="slidenum">
              <a:rPr kumimoji="0" lang="en-US" sz="1200" b="0" i="0" u="none" strike="noStrike" kern="1200" cap="none" spc="0" normalizeH="0" baseline="0" noProof="0" smtClean="0">
                <a:ln>
                  <a:noFill/>
                </a:ln>
                <a:solidFill>
                  <a:prstClr val="black"/>
                </a:solidFill>
                <a:effectLst/>
                <a:uLnTx/>
                <a:uFillTx/>
                <a:latin typeface="Gadugi" panose="020B0502040204020203" pitchFamily="34" charset="0"/>
                <a:ea typeface="+mn-ea"/>
                <a:cs typeface="+mn-cs"/>
              </a:rPr>
              <a:pPr marL="0" marR="0" lvl="0" indent="0" algn="r" defTabSz="685616"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Gadugi" panose="020B0502040204020203" pitchFamily="34" charset="0"/>
              <a:ea typeface="+mn-ea"/>
              <a:cs typeface="+mn-cs"/>
            </a:endParaRPr>
          </a:p>
        </p:txBody>
      </p:sp>
    </p:spTree>
    <p:extLst>
      <p:ext uri="{BB962C8B-B14F-4D97-AF65-F5344CB8AC3E}">
        <p14:creationId xmlns:p14="http://schemas.microsoft.com/office/powerpoint/2010/main" val="21651808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252B0-F16E-E8FC-4B9C-7B7DF4AD9E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58F8AF-C61D-89E1-863D-E537801F8D4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054ECE0-6011-5382-F822-C0215F27BB88}"/>
              </a:ext>
            </a:extLst>
          </p:cNvPr>
          <p:cNvSpPr>
            <a:spLocks noGrp="1"/>
          </p:cNvSpPr>
          <p:nvPr>
            <p:ph type="body" idx="1"/>
          </p:nvPr>
        </p:nvSpPr>
        <p:spPr/>
        <p:txBody>
          <a:bodyPr/>
          <a:lstStyle/>
          <a:p>
            <a:r>
              <a:rPr lang="en-US"/>
              <a:t>Avoid costly transaction changes from your bank by using a variety of familiar payment options, including bank transfer, credit, or debit card, or </a:t>
            </a:r>
            <a:r>
              <a:rPr lang="en-US" err="1"/>
              <a:t>eWallet</a:t>
            </a:r>
            <a:r>
              <a:rPr lang="en-US"/>
              <a:t>, ensuring your payment arrives on time and in full</a:t>
            </a:r>
          </a:p>
          <a:p>
            <a:endParaRPr lang="en-US"/>
          </a:p>
          <a:p>
            <a:r>
              <a:rPr lang="en-US"/>
              <a:t>Compare payment options provided by Convera and lock-in rates for 72 hours* (about three days)</a:t>
            </a:r>
          </a:p>
          <a:p>
            <a:endParaRPr lang="en-US"/>
          </a:p>
          <a:p>
            <a:r>
              <a:rPr lang="en-US"/>
              <a:t>Price promise guarantee - if you find a cheaper quote through your bank that is cheaper than the price offered by Convera, we will honor your bank’s total price for added peace of mind.</a:t>
            </a:r>
          </a:p>
          <a:p>
            <a:endParaRPr lang="en-GB"/>
          </a:p>
        </p:txBody>
      </p:sp>
      <p:sp>
        <p:nvSpPr>
          <p:cNvPr id="4" name="Slide Number Placeholder 3">
            <a:extLst>
              <a:ext uri="{FF2B5EF4-FFF2-40B4-BE49-F238E27FC236}">
                <a16:creationId xmlns:a16="http://schemas.microsoft.com/office/drawing/2014/main" id="{70A0A3EF-1B34-0EDC-6698-FE30A7BA76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4FD468-B33D-5A45-A18A-4E59D5B288BD}"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5503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IO edit once know order</a:t>
            </a:r>
          </a:p>
        </p:txBody>
      </p:sp>
      <p:sp>
        <p:nvSpPr>
          <p:cNvPr id="4" name="Slide Number Placeholder 3"/>
          <p:cNvSpPr>
            <a:spLocks noGrp="1"/>
          </p:cNvSpPr>
          <p:nvPr>
            <p:ph type="sldNum" sz="quarter" idx="5"/>
          </p:nvPr>
        </p:nvSpPr>
        <p:spPr/>
        <p:txBody>
          <a:bodyPr/>
          <a:lstStyle/>
          <a:p>
            <a:fld id="{E8D59902-2C8B-4DC7-8E05-D309B315B1DF}" type="slidenum">
              <a:rPr lang="en-GB" smtClean="0"/>
              <a:t>3</a:t>
            </a:fld>
            <a:endParaRPr lang="en-GB"/>
          </a:p>
        </p:txBody>
      </p:sp>
    </p:spTree>
    <p:extLst>
      <p:ext uri="{BB962C8B-B14F-4D97-AF65-F5344CB8AC3E}">
        <p14:creationId xmlns:p14="http://schemas.microsoft.com/office/powerpoint/2010/main" val="39044665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FIXED Image / Presentation title slide. </a:t>
            </a:r>
          </a:p>
          <a:p>
            <a:r>
              <a:rPr lang="en-GB"/>
              <a:t>Insert title and sub-deck as required to start your presentation. </a:t>
            </a:r>
          </a:p>
          <a:p>
            <a:endParaRPr lang="en-GB"/>
          </a:p>
          <a:p>
            <a:endParaRPr lang="en-GB"/>
          </a:p>
          <a:p>
            <a:endParaRPr lang="en-GB"/>
          </a:p>
          <a:p>
            <a:endParaRPr lang="en-GB"/>
          </a:p>
          <a:p>
            <a:endParaRPr lang="en-GB"/>
          </a:p>
          <a:p>
            <a:endParaRPr lang="en-GB"/>
          </a:p>
          <a:p>
            <a:endParaRPr lang="en-GB"/>
          </a:p>
          <a:p>
            <a:endParaRPr lang="en-GB"/>
          </a:p>
          <a:p>
            <a:endParaRPr lang="en-GB"/>
          </a:p>
          <a:p>
            <a:endParaRPr lang="en-GB"/>
          </a:p>
          <a:p>
            <a:r>
              <a:rPr lang="en-GB"/>
              <a:t>`1234567890-=</a:t>
            </a:r>
            <a:r>
              <a:rPr lang="en-GB" err="1"/>
              <a:t>qwertyuiop</a:t>
            </a:r>
            <a:r>
              <a:rPr lang="en-GB"/>
              <a:t>[]</a:t>
            </a:r>
            <a:r>
              <a:rPr lang="en-GB" err="1"/>
              <a:t>asdfghjkl</a:t>
            </a:r>
            <a:r>
              <a:rPr lang="en-GB"/>
              <a:t>;’#\</a:t>
            </a:r>
            <a:r>
              <a:rPr lang="en-GB" err="1"/>
              <a:t>zxcvbnm</a:t>
            </a:r>
            <a:r>
              <a:rPr lang="en-GB"/>
              <a:t>,./</a:t>
            </a:r>
          </a:p>
          <a:p>
            <a:r>
              <a:rPr lang="en-GB"/>
              <a:t>¬!”£$%^&amp;*()_+QWERTYUIOP{}ASDFGHJKL:@~|ZXCVBNM&lt;&gt;?</a:t>
            </a:r>
          </a:p>
        </p:txBody>
      </p:sp>
      <p:sp>
        <p:nvSpPr>
          <p:cNvPr id="4" name="Slide Number Placeholder 3"/>
          <p:cNvSpPr>
            <a:spLocks noGrp="1"/>
          </p:cNvSpPr>
          <p:nvPr>
            <p:ph type="sldNum" sz="quarter" idx="5"/>
          </p:nvPr>
        </p:nvSpPr>
        <p:spPr/>
        <p:txBody>
          <a:bodyPr/>
          <a:lstStyle/>
          <a:p>
            <a:fld id="{A053DDE6-AA85-CC4B-A952-8191F9DE90F6}" type="slidenum">
              <a:rPr lang="en-GB" smtClean="0"/>
              <a:pPr/>
              <a:t>28</a:t>
            </a:fld>
            <a:endParaRPr lang="en-GB"/>
          </a:p>
        </p:txBody>
      </p:sp>
    </p:spTree>
    <p:extLst>
      <p:ext uri="{BB962C8B-B14F-4D97-AF65-F5344CB8AC3E}">
        <p14:creationId xmlns:p14="http://schemas.microsoft.com/office/powerpoint/2010/main" val="37127601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sz="2400"/>
              <a:t>International students are guaranteed</a:t>
            </a:r>
            <a:r>
              <a:rPr lang="en-GB" sz="2400" baseline="0"/>
              <a:t> a place in university-owned or managed partnership accommodation for their first year of study, provided they meet certain criteria. </a:t>
            </a:r>
          </a:p>
          <a:p>
            <a:endParaRPr lang="en-GB" sz="2400" baseline="0"/>
          </a:p>
          <a:p>
            <a:r>
              <a:rPr lang="en-GB" sz="2400" baseline="0"/>
              <a:t>Undergraduate Students</a:t>
            </a:r>
          </a:p>
          <a:p>
            <a:r>
              <a:rPr lang="en-GB" sz="2400" baseline="0"/>
              <a:t>Firm offer holders will be given preferential consideration for accommodation</a:t>
            </a:r>
          </a:p>
          <a:p>
            <a:r>
              <a:rPr lang="en-GB" sz="2400" baseline="0"/>
              <a:t>Students should apply online here - </a:t>
            </a:r>
            <a:r>
              <a:rPr lang="en-GB" sz="2400">
                <a:hlinkClick r:id="rId3"/>
              </a:rPr>
              <a:t>https://www.ncl.ac.uk/accommodation/new-students/apply/</a:t>
            </a:r>
            <a:endParaRPr lang="en-GB" sz="2400"/>
          </a:p>
          <a:p>
            <a:endParaRPr lang="en-GB" sz="24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813A54-3C22-4849-AF56-EDFD260A7BF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34281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sz="2400"/>
              <a:t>International students are guaranteed</a:t>
            </a:r>
            <a:r>
              <a:rPr lang="en-GB" sz="2400" baseline="0"/>
              <a:t> a place in university-owned or managed partnership accommodation for their first year of study, provided they meet certain criteria. </a:t>
            </a:r>
          </a:p>
          <a:p>
            <a:endParaRPr lang="en-GB" sz="2400" baseline="0"/>
          </a:p>
          <a:p>
            <a:r>
              <a:rPr lang="en-GB" sz="2400" baseline="0"/>
              <a:t>Undergraduate Students</a:t>
            </a:r>
          </a:p>
          <a:p>
            <a:r>
              <a:rPr lang="en-GB" sz="2400" baseline="0"/>
              <a:t>Firm offer holders will be given preferential consideration for accommodation</a:t>
            </a:r>
          </a:p>
          <a:p>
            <a:r>
              <a:rPr lang="en-GB" sz="2400" baseline="0"/>
              <a:t>Students should apply online here - </a:t>
            </a:r>
            <a:r>
              <a:rPr lang="en-GB" sz="2400">
                <a:hlinkClick r:id="rId3"/>
              </a:rPr>
              <a:t>https://www.ncl.ac.uk/accommodation/new-students/apply/</a:t>
            </a:r>
            <a:endParaRPr lang="en-GB" sz="2400"/>
          </a:p>
          <a:p>
            <a:endParaRPr lang="en-GB" sz="24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813A54-3C22-4849-AF56-EDFD260A7BF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837921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24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813A54-3C22-4849-AF56-EDFD260A7BF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418704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2400" baseline="0"/>
              <a:t>Undergraduate Students</a:t>
            </a:r>
          </a:p>
          <a:p>
            <a:r>
              <a:rPr lang="en-GB" sz="2400" baseline="0"/>
              <a:t>Firm offer holders will be given preferential consideration for accommodation</a:t>
            </a:r>
          </a:p>
          <a:p>
            <a:r>
              <a:rPr lang="en-GB" sz="2400" baseline="0"/>
              <a:t>Students should apply online here - </a:t>
            </a:r>
            <a:r>
              <a:rPr lang="en-GB" sz="2400">
                <a:hlinkClick r:id="rId3"/>
              </a:rPr>
              <a:t>https://www.ncl.ac.uk/accommodation/new-students/apply/</a:t>
            </a:r>
            <a:endParaRPr lang="en-GB" sz="2400"/>
          </a:p>
          <a:p>
            <a:endParaRPr lang="en-GB" sz="24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813A54-3C22-4849-AF56-EDFD260A7BF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40392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FIXED Image / Presentation title slide. </a:t>
            </a:r>
          </a:p>
          <a:p>
            <a:r>
              <a:rPr lang="en-GB"/>
              <a:t>Insert title and sub-deck as required to start your presentation. </a:t>
            </a:r>
          </a:p>
          <a:p>
            <a:endParaRPr lang="en-GB"/>
          </a:p>
          <a:p>
            <a:endParaRPr lang="en-GB"/>
          </a:p>
          <a:p>
            <a:endParaRPr lang="en-GB"/>
          </a:p>
          <a:p>
            <a:endParaRPr lang="en-GB"/>
          </a:p>
          <a:p>
            <a:endParaRPr lang="en-GB"/>
          </a:p>
          <a:p>
            <a:endParaRPr lang="en-GB"/>
          </a:p>
          <a:p>
            <a:endParaRPr lang="en-GB"/>
          </a:p>
          <a:p>
            <a:endParaRPr lang="en-GB"/>
          </a:p>
          <a:p>
            <a:endParaRPr lang="en-GB"/>
          </a:p>
          <a:p>
            <a:endParaRPr lang="en-GB"/>
          </a:p>
          <a:p>
            <a:r>
              <a:rPr lang="en-GB"/>
              <a:t>`1234567890-=</a:t>
            </a:r>
            <a:r>
              <a:rPr lang="en-GB" err="1"/>
              <a:t>qwertyuiop</a:t>
            </a:r>
            <a:r>
              <a:rPr lang="en-GB"/>
              <a:t>[]</a:t>
            </a:r>
            <a:r>
              <a:rPr lang="en-GB" err="1"/>
              <a:t>asdfghjkl</a:t>
            </a:r>
            <a:r>
              <a:rPr lang="en-GB"/>
              <a:t>;’#\</a:t>
            </a:r>
            <a:r>
              <a:rPr lang="en-GB" err="1"/>
              <a:t>zxcvbnm</a:t>
            </a:r>
            <a:r>
              <a:rPr lang="en-GB"/>
              <a:t>,./</a:t>
            </a:r>
          </a:p>
          <a:p>
            <a:r>
              <a:rPr lang="en-GB"/>
              <a:t>¬!”£$%^&amp;*()_+QWERTYUIOP{}ASDFGHJKL:@~|ZXCVBNM&lt;&gt;?</a:t>
            </a:r>
          </a:p>
        </p:txBody>
      </p:sp>
      <p:sp>
        <p:nvSpPr>
          <p:cNvPr id="4" name="Slide Number Placeholder 3"/>
          <p:cNvSpPr>
            <a:spLocks noGrp="1"/>
          </p:cNvSpPr>
          <p:nvPr>
            <p:ph type="sldNum" sz="quarter" idx="5"/>
          </p:nvPr>
        </p:nvSpPr>
        <p:spPr/>
        <p:txBody>
          <a:bodyPr/>
          <a:lstStyle/>
          <a:p>
            <a:fld id="{A053DDE6-AA85-CC4B-A952-8191F9DE90F6}" type="slidenum">
              <a:rPr lang="en-GB" smtClean="0"/>
              <a:pPr/>
              <a:t>33</a:t>
            </a:fld>
            <a:endParaRPr lang="en-GB"/>
          </a:p>
        </p:txBody>
      </p:sp>
    </p:spTree>
    <p:extLst>
      <p:ext uri="{BB962C8B-B14F-4D97-AF65-F5344CB8AC3E}">
        <p14:creationId xmlns:p14="http://schemas.microsoft.com/office/powerpoint/2010/main" val="32939624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813A54-3C22-4849-AF56-EDFD260A7BF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0019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813A54-3C22-4849-AF56-EDFD260A7BF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43348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813A54-3C22-4849-AF56-EDFD260A7BF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20152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Introduce yourself and that you are from Newcastle University Students’ Union.</a:t>
            </a:r>
          </a:p>
          <a:p>
            <a:r>
              <a:rPr lang="en-GB"/>
              <a:t>Explain that you are here to give a short presentation about the Union and the different things that we offer for students to get involved in.</a:t>
            </a:r>
          </a:p>
        </p:txBody>
      </p:sp>
      <p:sp>
        <p:nvSpPr>
          <p:cNvPr id="4" name="Slide Number Placeholder 3"/>
          <p:cNvSpPr>
            <a:spLocks noGrp="1"/>
          </p:cNvSpPr>
          <p:nvPr>
            <p:ph type="sldNum" sz="quarter" idx="5"/>
          </p:nvPr>
        </p:nvSpPr>
        <p:spPr/>
        <p:txBody>
          <a:bodyPr/>
          <a:lstStyle/>
          <a:p>
            <a:fld id="{33EDF0D4-852C-486F-B589-6A593AD2A1E0}" type="slidenum">
              <a:rPr lang="en-GB" smtClean="0"/>
              <a:t>46</a:t>
            </a:fld>
            <a:endParaRPr lang="en-GB"/>
          </a:p>
        </p:txBody>
      </p:sp>
    </p:spTree>
    <p:extLst>
      <p:ext uri="{BB962C8B-B14F-4D97-AF65-F5344CB8AC3E}">
        <p14:creationId xmlns:p14="http://schemas.microsoft.com/office/powerpoint/2010/main" val="794866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Edit ranking</a:t>
            </a:r>
          </a:p>
          <a:p>
            <a:r>
              <a:rPr lang="en-US">
                <a:ea typeface="Calibri"/>
                <a:cs typeface="Calibri"/>
              </a:rPr>
              <a:t>New figure for UK </a:t>
            </a:r>
            <a:r>
              <a:rPr lang="en-US" err="1">
                <a:ea typeface="Calibri"/>
                <a:cs typeface="Calibri"/>
              </a:rPr>
              <a:t>uni</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A053DDE6-AA85-CC4B-A952-8191F9DE90F6}" type="slidenum">
              <a:rPr lang="en-GB" smtClean="0"/>
              <a:pPr/>
              <a:t>4</a:t>
            </a:fld>
            <a:endParaRPr lang="en-GB"/>
          </a:p>
        </p:txBody>
      </p:sp>
    </p:spTree>
    <p:extLst>
      <p:ext uri="{BB962C8B-B14F-4D97-AF65-F5344CB8AC3E}">
        <p14:creationId xmlns:p14="http://schemas.microsoft.com/office/powerpoint/2010/main" val="14550480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Newcastle University Students’ Union is the place to go for all things student life. </a:t>
            </a:r>
          </a:p>
          <a:p>
            <a:pPr marL="171450" indent="-171450">
              <a:buFont typeface="Arial" panose="020B0604020202020204" pitchFamily="34" charset="0"/>
              <a:buChar char="•"/>
            </a:pPr>
            <a:r>
              <a:rPr lang="en-GB"/>
              <a:t>It’s ran by students, for students and whether you’re here to create, chill or lead on campaigns, the Students’ Union is here to connect you to hundreds of student groups, teams, projects and opportunities that will help you get the most of your university experience. </a:t>
            </a:r>
          </a:p>
          <a:p>
            <a:pPr marL="171450" indent="-171450">
              <a:buFont typeface="Arial" panose="020B0604020202020204" pitchFamily="34" charset="0"/>
              <a:buChar char="•"/>
            </a:pPr>
            <a:r>
              <a:rPr lang="en-GB"/>
              <a:t>Everyone is welcome to drop by the Students’ Union at any time and have a look through what we do! </a:t>
            </a:r>
          </a:p>
        </p:txBody>
      </p:sp>
      <p:sp>
        <p:nvSpPr>
          <p:cNvPr id="4" name="Slide Number Placeholder 3"/>
          <p:cNvSpPr>
            <a:spLocks noGrp="1"/>
          </p:cNvSpPr>
          <p:nvPr>
            <p:ph type="sldNum" sz="quarter" idx="5"/>
          </p:nvPr>
        </p:nvSpPr>
        <p:spPr/>
        <p:txBody>
          <a:bodyPr/>
          <a:lstStyle/>
          <a:p>
            <a:fld id="{33EDF0D4-852C-486F-B589-6A593AD2A1E0}" type="slidenum">
              <a:rPr lang="en-GB" smtClean="0"/>
              <a:t>47</a:t>
            </a:fld>
            <a:endParaRPr lang="en-GB"/>
          </a:p>
        </p:txBody>
      </p:sp>
    </p:spTree>
    <p:extLst>
      <p:ext uri="{BB962C8B-B14F-4D97-AF65-F5344CB8AC3E}">
        <p14:creationId xmlns:p14="http://schemas.microsoft.com/office/powerpoint/2010/main" val="34492386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Newcastle University Students Union is ran by a team of elected Sabbatical Officers. Sabbatical Officers are full-time student representatives who focus on various aspects of student life and union operations. </a:t>
            </a:r>
          </a:p>
          <a:p>
            <a:pPr marL="171450" indent="-171450">
              <a:buFont typeface="Arial" panose="020B0604020202020204" pitchFamily="34" charset="0"/>
              <a:buChar char="•"/>
            </a:pPr>
            <a:r>
              <a:rPr lang="en-GB"/>
              <a:t>These officers are responsible for advocating student interests, organising student events and managing student services. The team work collaboratively to enhance student experience, ensure student voices are heard and drive positive change within the university. </a:t>
            </a:r>
            <a:endParaRPr lang="en-GB">
              <a:ea typeface="Calibri"/>
              <a:cs typeface="Calibri"/>
            </a:endParaRPr>
          </a:p>
          <a:p>
            <a:pPr marL="171450" indent="-171450">
              <a:buFont typeface="Arial" panose="020B0604020202020204" pitchFamily="34" charset="0"/>
              <a:buChar char="•"/>
            </a:pPr>
            <a:r>
              <a:rPr lang="en-GB"/>
              <a:t>The Sabbatical Officers who have been elected this year and who will be working on their pledges on behalf of you as students are Gina Tindale, Anushka Sonwane, Kyi Nue Phyu Sin, Emma Monaghan, Jack Bond and Trinity Eadie.</a:t>
            </a:r>
          </a:p>
          <a:p>
            <a:pPr marL="171450" indent="-171450">
              <a:buFont typeface="Arial" panose="020B0604020202020204" pitchFamily="34" charset="0"/>
              <a:buChar char="•"/>
            </a:pPr>
            <a:r>
              <a:rPr lang="en-GB"/>
              <a:t>You can find them on Level 1 of the Students’ Union and they are your first point of call for any issues or concerns you may have. </a:t>
            </a:r>
            <a:endParaRPr lang="en-GB">
              <a:ea typeface="Calibri"/>
              <a:cs typeface="Calibri"/>
            </a:endParaRPr>
          </a:p>
        </p:txBody>
      </p:sp>
      <p:sp>
        <p:nvSpPr>
          <p:cNvPr id="4" name="Slide Number Placeholder 3"/>
          <p:cNvSpPr>
            <a:spLocks noGrp="1"/>
          </p:cNvSpPr>
          <p:nvPr>
            <p:ph type="sldNum" sz="quarter" idx="5"/>
          </p:nvPr>
        </p:nvSpPr>
        <p:spPr/>
        <p:txBody>
          <a:bodyPr/>
          <a:lstStyle/>
          <a:p>
            <a:fld id="{33EDF0D4-852C-486F-B589-6A593AD2A1E0}" type="slidenum">
              <a:rPr lang="en-GB" smtClean="0"/>
              <a:t>48</a:t>
            </a:fld>
            <a:endParaRPr lang="en-GB"/>
          </a:p>
        </p:txBody>
      </p:sp>
    </p:spTree>
    <p:extLst>
      <p:ext uri="{BB962C8B-B14F-4D97-AF65-F5344CB8AC3E}">
        <p14:creationId xmlns:p14="http://schemas.microsoft.com/office/powerpoint/2010/main" val="21073433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In terms of making student voices get heard, alongside our Sabbatical Officers, we also have a number of other ways in which we represent you. </a:t>
            </a:r>
          </a:p>
          <a:p>
            <a:pPr marL="171450" indent="-171450">
              <a:buFont typeface="Arial" panose="020B0604020202020204" pitchFamily="34" charset="0"/>
              <a:buChar char="•"/>
            </a:pPr>
            <a:r>
              <a:rPr lang="en-GB"/>
              <a:t>Student Council is our primary decision-making body. It’s your chance to have a say in how things run at Newcastle University and is a democratic space where you can propose ideas, debate them and vote on issues that matter to you and your </a:t>
            </a:r>
            <a:r>
              <a:rPr lang="en-GB" err="1"/>
              <a:t>uni</a:t>
            </a:r>
            <a:r>
              <a:rPr lang="en-GB"/>
              <a:t> experience. If a motion gets passed, the Union has to act on it so your ideas can make all the difference!</a:t>
            </a:r>
          </a:p>
          <a:p>
            <a:pPr marL="171450" indent="-171450">
              <a:buFont typeface="Arial" panose="020B0604020202020204" pitchFamily="34" charset="0"/>
              <a:buChar char="•"/>
            </a:pPr>
            <a:r>
              <a:rPr lang="en-GB"/>
              <a:t>We also have a school and course rep network who attend key faculty meetings as well as Student-staff committees to represent the views of students within their school or course with the aim to change and improve academic experience. </a:t>
            </a:r>
          </a:p>
          <a:p>
            <a:pPr marL="171450" indent="-171450">
              <a:buFont typeface="Arial" panose="020B0604020202020204" pitchFamily="34" charset="0"/>
              <a:buChar char="•"/>
            </a:pPr>
            <a:r>
              <a:rPr lang="en-GB"/>
              <a:t>We have team of Liberation Officers. These roles act as a representative figure and voice for students of a particular community. </a:t>
            </a:r>
          </a:p>
          <a:p>
            <a:pPr marL="171450" indent="-171450">
              <a:buFont typeface="Arial" panose="020B0604020202020204" pitchFamily="34" charset="0"/>
              <a:buChar char="•"/>
            </a:pPr>
            <a:r>
              <a:rPr lang="en-GB"/>
              <a:t>Our Liberation Officers are elected annually by students in our Student Elections where our Sabbatical Officers are also elected. These elections take place in February and March every year and all students are eligible to nominate themselves and vote.</a:t>
            </a:r>
          </a:p>
        </p:txBody>
      </p:sp>
      <p:sp>
        <p:nvSpPr>
          <p:cNvPr id="4" name="Slide Number Placeholder 3"/>
          <p:cNvSpPr>
            <a:spLocks noGrp="1"/>
          </p:cNvSpPr>
          <p:nvPr>
            <p:ph type="sldNum" sz="quarter" idx="5"/>
          </p:nvPr>
        </p:nvSpPr>
        <p:spPr/>
        <p:txBody>
          <a:bodyPr/>
          <a:lstStyle/>
          <a:p>
            <a:fld id="{33EDF0D4-852C-486F-B589-6A593AD2A1E0}" type="slidenum">
              <a:rPr lang="en-GB" smtClean="0"/>
              <a:t>49</a:t>
            </a:fld>
            <a:endParaRPr lang="en-GB"/>
          </a:p>
        </p:txBody>
      </p:sp>
    </p:spTree>
    <p:extLst>
      <p:ext uri="{BB962C8B-B14F-4D97-AF65-F5344CB8AC3E}">
        <p14:creationId xmlns:p14="http://schemas.microsoft.com/office/powerpoint/2010/main" val="40152666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We have over 240 clubs and societies for you to get involved in at NUSU on everything from rugby and rugby to anime and Taylor Swift.</a:t>
            </a:r>
          </a:p>
          <a:p>
            <a:pPr marL="171450" indent="-171450">
              <a:buFont typeface="Arial" panose="020B0604020202020204" pitchFamily="34" charset="0"/>
              <a:buChar char="•"/>
            </a:pPr>
            <a:r>
              <a:rPr lang="en-GB"/>
              <a:t>Student societies are a great way to meet likeminded people with similar interests and hobbies to you and build your own community. We have academic societies for most disciplines and these academic societies are free to join for the first 4 weeks of term 1! Our free trials are a great way to see what you are interested in and what you want to get involved in without the commitment of a membership fee.</a:t>
            </a:r>
            <a:endParaRPr lang="en-GB">
              <a:ea typeface="Calibri"/>
              <a:cs typeface="Calibri"/>
            </a:endParaRPr>
          </a:p>
          <a:p>
            <a:pPr marL="171450" indent="-171450">
              <a:buFont typeface="Arial" panose="020B0604020202020204" pitchFamily="34" charset="0"/>
              <a:buChar char="•"/>
            </a:pPr>
            <a:r>
              <a:rPr lang="en-GB"/>
              <a:t>Similarly, clubs are a great way to meet likeminded people. They’re also a great way to continue or start your passion for sport. There are over 60 competitive sports clubs that play in our BUCS league every year. </a:t>
            </a:r>
          </a:p>
          <a:p>
            <a:pPr marL="171450" indent="-171450">
              <a:buFont typeface="Arial" panose="020B0604020202020204" pitchFamily="34" charset="0"/>
              <a:buChar char="•"/>
            </a:pPr>
            <a:r>
              <a:rPr lang="en-GB"/>
              <a:t>Clubs and societies are easy to join. Memberships start from just £5 and support funds are available if needed. </a:t>
            </a:r>
          </a:p>
        </p:txBody>
      </p:sp>
      <p:sp>
        <p:nvSpPr>
          <p:cNvPr id="4" name="Slide Number Placeholder 3"/>
          <p:cNvSpPr>
            <a:spLocks noGrp="1"/>
          </p:cNvSpPr>
          <p:nvPr>
            <p:ph type="sldNum" sz="quarter" idx="5"/>
          </p:nvPr>
        </p:nvSpPr>
        <p:spPr/>
        <p:txBody>
          <a:bodyPr/>
          <a:lstStyle/>
          <a:p>
            <a:fld id="{33EDF0D4-852C-486F-B589-6A593AD2A1E0}" type="slidenum">
              <a:rPr lang="en-GB" smtClean="0"/>
              <a:t>50</a:t>
            </a:fld>
            <a:endParaRPr lang="en-GB"/>
          </a:p>
        </p:txBody>
      </p:sp>
    </p:spTree>
    <p:extLst>
      <p:ext uri="{BB962C8B-B14F-4D97-AF65-F5344CB8AC3E}">
        <p14:creationId xmlns:p14="http://schemas.microsoft.com/office/powerpoint/2010/main" val="14569682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The support funds available are designed to help you access clubs and societies and extra curricular activities. </a:t>
            </a:r>
          </a:p>
          <a:p>
            <a:pPr marL="171450" indent="-171450">
              <a:buFont typeface="Arial" panose="020B0604020202020204" pitchFamily="34" charset="0"/>
              <a:buChar char="•"/>
            </a:pPr>
            <a:r>
              <a:rPr lang="en-GB"/>
              <a:t>There are three main funds available to students, these are: the activities access fund, the disability inclusion fund and the ethnic diversity fund. </a:t>
            </a:r>
          </a:p>
          <a:p>
            <a:pPr marL="171450" indent="-171450">
              <a:buFont typeface="Arial" panose="020B0604020202020204" pitchFamily="34" charset="0"/>
              <a:buChar char="•"/>
            </a:pPr>
            <a:r>
              <a:rPr lang="en-GB"/>
              <a:t>The activities access fund is available to students of all stages and is your opportunity to apply for up to £350. To be eligible for the fund, you must meet at least one point of the eligibility criteria which is available to read on our website. </a:t>
            </a:r>
          </a:p>
          <a:p>
            <a:pPr marL="171450" indent="-171450">
              <a:buFont typeface="Arial" panose="020B0604020202020204" pitchFamily="34" charset="0"/>
              <a:buChar char="•"/>
            </a:pPr>
            <a:r>
              <a:rPr lang="en-GB"/>
              <a:t>The disability inclusion fund is a specific fund to help students who have physical or hidden disabilities, long-term health conditions or sensory impairment. It can be used to help with specialist equipment, specialist coaching or training and associated membership costs.</a:t>
            </a:r>
          </a:p>
          <a:p>
            <a:pPr marL="171450" indent="-171450">
              <a:buFont typeface="Arial" panose="020B0604020202020204" pitchFamily="34" charset="0"/>
              <a:buChar char="•"/>
            </a:pPr>
            <a:r>
              <a:rPr lang="en-GB"/>
              <a:t>The ethnic diversity fund is another specific fund with the purpose of helping to support ethnically diverse students. The fund aims to enhance and grow activities on campus that celebrate and benefit ethnic diverse student groups, raise awareness of racial discrimination and educate our university community on different cultures, heritages and ethnicities. The ethnic diversity fund can also be used to support the cost of conferences and training to aid with personal and professional development.</a:t>
            </a:r>
          </a:p>
          <a:p>
            <a:pPr marL="171450" indent="-171450">
              <a:buFont typeface="Arial" panose="020B0604020202020204" pitchFamily="34" charset="0"/>
              <a:buChar char="•"/>
            </a:pPr>
            <a:r>
              <a:rPr lang="en-GB"/>
              <a:t>More about the funds available, including the eligibility criteria, can be found on the welfare and support centre page on our website. </a:t>
            </a:r>
          </a:p>
        </p:txBody>
      </p:sp>
      <p:sp>
        <p:nvSpPr>
          <p:cNvPr id="4" name="Slide Number Placeholder 3"/>
          <p:cNvSpPr>
            <a:spLocks noGrp="1"/>
          </p:cNvSpPr>
          <p:nvPr>
            <p:ph type="sldNum" sz="quarter" idx="5"/>
          </p:nvPr>
        </p:nvSpPr>
        <p:spPr/>
        <p:txBody>
          <a:bodyPr/>
          <a:lstStyle/>
          <a:p>
            <a:fld id="{33EDF0D4-852C-486F-B589-6A593AD2A1E0}" type="slidenum">
              <a:rPr lang="en-GB" smtClean="0"/>
              <a:t>51</a:t>
            </a:fld>
            <a:endParaRPr lang="en-GB"/>
          </a:p>
        </p:txBody>
      </p:sp>
    </p:spTree>
    <p:extLst>
      <p:ext uri="{BB962C8B-B14F-4D97-AF65-F5344CB8AC3E}">
        <p14:creationId xmlns:p14="http://schemas.microsoft.com/office/powerpoint/2010/main" val="42190337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Our support doesn’t just end at support funds. </a:t>
            </a:r>
          </a:p>
          <a:p>
            <a:pPr marL="171450" indent="-171450">
              <a:buFont typeface="Arial" panose="020B0604020202020204" pitchFamily="34" charset="0"/>
              <a:buChar char="•"/>
            </a:pPr>
            <a:r>
              <a:rPr lang="en-GB"/>
              <a:t>At NUSU, we understand that studying and living a student lifestyle can affect your wellbeing and everyone may need extra support from time to time, that is why we have our support and advice hub on the ground floor of our Students’ Union building. </a:t>
            </a:r>
          </a:p>
          <a:p>
            <a:pPr marL="171450" indent="-171450">
              <a:buFont typeface="Arial" panose="020B0604020202020204" pitchFamily="34" charset="0"/>
              <a:buChar char="•"/>
            </a:pPr>
            <a:r>
              <a:rPr lang="en-GB"/>
              <a:t>Here we offer everything from housing and academic advice to general mental wellbeing drop-in’s and a safe space to take a breather. </a:t>
            </a:r>
          </a:p>
          <a:p>
            <a:pPr marL="171450" indent="-171450">
              <a:buFont typeface="Arial" panose="020B0604020202020204" pitchFamily="34" charset="0"/>
              <a:buChar char="•"/>
            </a:pPr>
            <a:r>
              <a:rPr lang="en-GB"/>
              <a:t>We offer one-to-one advice services with our trained advisors on an appointment only basis. This service is independent of the University so it may be an option if you would like help from another party. </a:t>
            </a:r>
          </a:p>
          <a:p>
            <a:pPr marL="171450" indent="-171450">
              <a:buFont typeface="Arial" panose="020B0604020202020204" pitchFamily="34" charset="0"/>
              <a:buChar char="•"/>
            </a:pPr>
            <a:r>
              <a:rPr lang="en-GB"/>
              <a:t>As part of our support services, we also offer a huge range of free resources for our students. Including free condoms, STI testing kits, anti-spiking devices, pregnancy tests and much more.</a:t>
            </a:r>
          </a:p>
          <a:p>
            <a:pPr marL="171450" indent="-171450">
              <a:buFont typeface="Arial" panose="020B0604020202020204" pitchFamily="34" charset="0"/>
              <a:buChar char="•"/>
            </a:pPr>
            <a:r>
              <a:rPr lang="en-GB"/>
              <a:t>Our support hub is free to access and a welcoming space for everyone to pop in. You can also find a full list of our online resources on our website. </a:t>
            </a:r>
          </a:p>
        </p:txBody>
      </p:sp>
      <p:sp>
        <p:nvSpPr>
          <p:cNvPr id="4" name="Slide Number Placeholder 3"/>
          <p:cNvSpPr>
            <a:spLocks noGrp="1"/>
          </p:cNvSpPr>
          <p:nvPr>
            <p:ph type="sldNum" sz="quarter" idx="5"/>
          </p:nvPr>
        </p:nvSpPr>
        <p:spPr/>
        <p:txBody>
          <a:bodyPr/>
          <a:lstStyle/>
          <a:p>
            <a:fld id="{33EDF0D4-852C-486F-B589-6A593AD2A1E0}" type="slidenum">
              <a:rPr lang="en-GB" smtClean="0"/>
              <a:t>52</a:t>
            </a:fld>
            <a:endParaRPr lang="en-GB"/>
          </a:p>
        </p:txBody>
      </p:sp>
    </p:spTree>
    <p:extLst>
      <p:ext uri="{BB962C8B-B14F-4D97-AF65-F5344CB8AC3E}">
        <p14:creationId xmlns:p14="http://schemas.microsoft.com/office/powerpoint/2010/main" val="20660260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We want all of our students to take advantage of all opportunities available to them and we want to help students take on new responsibilities, develop skills and help support the local community.</a:t>
            </a:r>
          </a:p>
          <a:p>
            <a:pPr marL="171450" indent="-171450">
              <a:buFont typeface="Arial" panose="020B0604020202020204" pitchFamily="34" charset="0"/>
              <a:buChar char="•"/>
            </a:pPr>
            <a:r>
              <a:rPr lang="en-GB"/>
              <a:t>Our volunteering team offer opportunities to do just that with opportunities to work with over 150 charities, schools, communities, and voluntary groups all throughout the year.</a:t>
            </a:r>
          </a:p>
          <a:p>
            <a:pPr marL="171450" indent="-171450">
              <a:buFont typeface="Arial" panose="020B0604020202020204" pitchFamily="34" charset="0"/>
              <a:buChar char="•"/>
            </a:pPr>
            <a:r>
              <a:rPr lang="en-GB"/>
              <a:t>You also have the opportunity to get involved in the Student Media team where you can write for our student newspaper, The Courier, run your own radio show with NSR or film, edit, produce and present your own show on NUTV. </a:t>
            </a:r>
          </a:p>
        </p:txBody>
      </p:sp>
      <p:sp>
        <p:nvSpPr>
          <p:cNvPr id="4" name="Slide Number Placeholder 3"/>
          <p:cNvSpPr>
            <a:spLocks noGrp="1"/>
          </p:cNvSpPr>
          <p:nvPr>
            <p:ph type="sldNum" sz="quarter" idx="5"/>
          </p:nvPr>
        </p:nvSpPr>
        <p:spPr/>
        <p:txBody>
          <a:bodyPr/>
          <a:lstStyle/>
          <a:p>
            <a:fld id="{33EDF0D4-852C-486F-B589-6A593AD2A1E0}" type="slidenum">
              <a:rPr lang="en-GB" smtClean="0"/>
              <a:t>53</a:t>
            </a:fld>
            <a:endParaRPr lang="en-GB"/>
          </a:p>
        </p:txBody>
      </p:sp>
    </p:spTree>
    <p:extLst>
      <p:ext uri="{BB962C8B-B14F-4D97-AF65-F5344CB8AC3E}">
        <p14:creationId xmlns:p14="http://schemas.microsoft.com/office/powerpoint/2010/main" val="17041945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If you are looking for a place to grab lunch or just to chill out on campus, the Students’ Union is a great option.</a:t>
            </a:r>
          </a:p>
          <a:p>
            <a:pPr marL="171450" indent="-171450">
              <a:buFont typeface="Arial" panose="020B0604020202020204" pitchFamily="34" charset="0"/>
              <a:buChar char="•"/>
            </a:pPr>
            <a:r>
              <a:rPr lang="en-GB"/>
              <a:t>Right in the middle of campus, we have loads of food and drink options all at student friendly prices. </a:t>
            </a:r>
          </a:p>
          <a:p>
            <a:pPr marL="171450" indent="-171450">
              <a:buFont typeface="Arial" panose="020B0604020202020204" pitchFamily="34" charset="0"/>
              <a:buChar char="•"/>
            </a:pPr>
            <a:r>
              <a:rPr lang="en-GB"/>
              <a:t>Luther’s Bar, Wetherspoons is a great option for a huge range of food and drink plus daily deals and discounts like curry Wednesday’s and free refills on tea and coffee every day.</a:t>
            </a:r>
          </a:p>
          <a:p>
            <a:pPr marL="171450" indent="-171450">
              <a:buFont typeface="Arial" panose="020B0604020202020204" pitchFamily="34" charset="0"/>
              <a:buChar char="•"/>
            </a:pPr>
            <a:r>
              <a:rPr lang="en-GB"/>
              <a:t>Co-op is our very own supermarket, offering everything you need for a quick snack to the ingredients for a great meal.</a:t>
            </a:r>
          </a:p>
          <a:p>
            <a:pPr marL="171450" indent="-171450">
              <a:buFont typeface="Arial" panose="020B0604020202020204" pitchFamily="34" charset="0"/>
              <a:buChar char="•"/>
            </a:pPr>
            <a:r>
              <a:rPr lang="en-GB"/>
              <a:t>Shijo - </a:t>
            </a:r>
            <a:r>
              <a:rPr lang="en-GB" sz="1200" b="0" i="0" u="none" strike="noStrike" kern="1200">
                <a:solidFill>
                  <a:schemeClr val="tx1"/>
                </a:solidFill>
                <a:effectLst/>
                <a:latin typeface="+mn-lt"/>
                <a:ea typeface="+mn-ea"/>
                <a:cs typeface="+mn-cs"/>
              </a:rPr>
              <a:t>a Japanese Asian street food café serving both mains and side dishes with prices starting at only £2.50. </a:t>
            </a:r>
            <a:r>
              <a:rPr lang="en-US" sz="1200" b="0" i="0" kern="120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a:t>
            </a:r>
            <a:r>
              <a:rPr lang="en-GB" sz="1200" b="0" i="0" u="none" strike="noStrike" kern="1200">
                <a:solidFill>
                  <a:schemeClr val="tx1"/>
                </a:solidFill>
                <a:effectLst/>
                <a:latin typeface="+mn-lt"/>
                <a:ea typeface="+mn-ea"/>
                <a:cs typeface="+mn-cs"/>
              </a:rPr>
              <a:t>Starting out as a street food stall, Kimchi Planet is one of Newcastle’s first Korean restaurants and we are delighted that they are right in Level –1 of your Students’ Union building. </a:t>
            </a:r>
            <a:r>
              <a:rPr lang="en-GB" sz="1200" b="0" i="0" kern="1200">
                <a:solidFill>
                  <a:schemeClr val="tx1"/>
                </a:solidFill>
                <a:effectLst/>
                <a:latin typeface="+mn-lt"/>
                <a:ea typeface="+mn-ea"/>
                <a:cs typeface="+mn-cs"/>
              </a:rPr>
              <a:t>​</a:t>
            </a:r>
          </a:p>
          <a:p>
            <a:pPr marL="171450" indent="-171450" rtl="0">
              <a:buFont typeface="Arial" panose="020B0604020202020204" pitchFamily="34" charset="0"/>
              <a:buChar char="•"/>
            </a:pPr>
            <a:r>
              <a:rPr lang="en-GB"/>
              <a:t>Mention your favourite. </a:t>
            </a:r>
          </a:p>
        </p:txBody>
      </p:sp>
      <p:sp>
        <p:nvSpPr>
          <p:cNvPr id="4" name="Slide Number Placeholder 3"/>
          <p:cNvSpPr>
            <a:spLocks noGrp="1"/>
          </p:cNvSpPr>
          <p:nvPr>
            <p:ph type="sldNum" sz="quarter" idx="5"/>
          </p:nvPr>
        </p:nvSpPr>
        <p:spPr/>
        <p:txBody>
          <a:bodyPr/>
          <a:lstStyle/>
          <a:p>
            <a:fld id="{33EDF0D4-852C-486F-B589-6A593AD2A1E0}" type="slidenum">
              <a:rPr lang="en-GB" smtClean="0"/>
              <a:t>54</a:t>
            </a:fld>
            <a:endParaRPr lang="en-GB"/>
          </a:p>
        </p:txBody>
      </p:sp>
    </p:spTree>
    <p:extLst>
      <p:ext uri="{BB962C8B-B14F-4D97-AF65-F5344CB8AC3E}">
        <p14:creationId xmlns:p14="http://schemas.microsoft.com/office/powerpoint/2010/main" val="15823229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If you have any queries or questions, you can call us on 0191 239 3900 or email us at student.union@newcastle.ac.uk </a:t>
            </a:r>
          </a:p>
          <a:p>
            <a:pPr marL="171450" indent="-171450">
              <a:buFont typeface="Arial" panose="020B0604020202020204" pitchFamily="34" charset="0"/>
              <a:buChar char="•"/>
            </a:pPr>
            <a:r>
              <a:rPr lang="en-GB"/>
              <a:t>Or you can drop in! We are currently going through a period of refurbishment so some of our facilities aren't accessible but you can access our Quiet Lounge on Level 0, our Co-Op store and all food and drink offerings as well. If you need to speak to any members of </a:t>
            </a:r>
            <a:r>
              <a:rPr lang="en-GB" err="1"/>
              <a:t>staf</a:t>
            </a:r>
            <a:r>
              <a:rPr lang="en-GB"/>
              <a:t>f, most of us can be found over at Great North House on Sandyford Road, next to the Marjorie Robinson library.</a:t>
            </a:r>
            <a:endParaRPr lang="en-GB">
              <a:ea typeface="Calibri"/>
              <a:cs typeface="Calibri"/>
            </a:endParaRPr>
          </a:p>
          <a:p>
            <a:pPr marL="171450" indent="-171450">
              <a:buFont typeface="Arial" panose="020B0604020202020204" pitchFamily="34" charset="0"/>
              <a:buChar char="•"/>
            </a:pPr>
            <a:r>
              <a:rPr lang="en-GB"/>
              <a:t>Make sure you keep up to date with everything that we are doing on our social media @newcastlesu and visit our website at </a:t>
            </a:r>
            <a:r>
              <a:rPr lang="en-GB">
                <a:hlinkClick r:id="rId3"/>
              </a:rPr>
              <a:t>www.nusu.co.uk</a:t>
            </a:r>
            <a:endParaRPr lang="en-GB">
              <a:ea typeface="Calibri"/>
              <a:cs typeface="Calibri"/>
              <a:hlinkClick r:id="rId3"/>
            </a:endParaRPr>
          </a:p>
          <a:p>
            <a:pPr marL="171450" indent="-171450">
              <a:buFont typeface="Arial" panose="020B0604020202020204" pitchFamily="34" charset="0"/>
              <a:buChar char="•"/>
            </a:pPr>
            <a:r>
              <a:rPr lang="en-GB">
                <a:ea typeface="Calibri"/>
                <a:cs typeface="Calibri"/>
              </a:rPr>
              <a:t>Make sure you check out our Big Welcome programme, coming soon this September. This is where you'll find information about all of our upcoming fairs, activities, events and everything to help you get settled into Uni life. It's also where you'll find our visits and tours which are particularly popular. Tickets for this programme go on sale on 7 September but the programme is live on our website now. </a:t>
            </a:r>
          </a:p>
          <a:p>
            <a:pPr marL="171450" indent="-171450">
              <a:buFont typeface="Arial" panose="020B0604020202020204" pitchFamily="34" charset="0"/>
              <a:buChar char="•"/>
            </a:pPr>
            <a:r>
              <a:rPr lang="en-GB"/>
              <a:t>Also make sure you check your emails every week for our weekly emails!</a:t>
            </a:r>
          </a:p>
        </p:txBody>
      </p:sp>
      <p:sp>
        <p:nvSpPr>
          <p:cNvPr id="4" name="Slide Number Placeholder 3"/>
          <p:cNvSpPr>
            <a:spLocks noGrp="1"/>
          </p:cNvSpPr>
          <p:nvPr>
            <p:ph type="sldNum" sz="quarter" idx="5"/>
          </p:nvPr>
        </p:nvSpPr>
        <p:spPr/>
        <p:txBody>
          <a:bodyPr/>
          <a:lstStyle/>
          <a:p>
            <a:fld id="{33EDF0D4-852C-486F-B589-6A593AD2A1E0}" type="slidenum">
              <a:rPr lang="en-GB" smtClean="0"/>
              <a:t>55</a:t>
            </a:fld>
            <a:endParaRPr lang="en-GB"/>
          </a:p>
        </p:txBody>
      </p:sp>
    </p:spTree>
    <p:extLst>
      <p:ext uri="{BB962C8B-B14F-4D97-AF65-F5344CB8AC3E}">
        <p14:creationId xmlns:p14="http://schemas.microsoft.com/office/powerpoint/2010/main" val="8458318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Add in Asia Career Insight Series – South East Asia and India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E8D59902-2C8B-4DC7-8E05-D309B315B1DF}" type="slidenum">
              <a:rPr lang="en-GB" smtClean="0"/>
              <a:t>64</a:t>
            </a:fld>
            <a:endParaRPr lang="en-GB"/>
          </a:p>
        </p:txBody>
      </p:sp>
    </p:spTree>
    <p:extLst>
      <p:ext uri="{BB962C8B-B14F-4D97-AF65-F5344CB8AC3E}">
        <p14:creationId xmlns:p14="http://schemas.microsoft.com/office/powerpoint/2010/main" val="2030876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BLANK SLIDE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a:t>To duplicate slide,</a:t>
            </a:r>
            <a:r>
              <a:rPr lang="en-US" b="1" baseline="0"/>
              <a:t> select copy on tool bar and then duplicate on drop down menu. </a:t>
            </a:r>
            <a:endParaRPr lang="en-US" b="1"/>
          </a:p>
          <a:p>
            <a:endParaRPr lang="en-US"/>
          </a:p>
        </p:txBody>
      </p:sp>
      <p:sp>
        <p:nvSpPr>
          <p:cNvPr id="4" name="Slide Number Placeholder 3"/>
          <p:cNvSpPr>
            <a:spLocks noGrp="1"/>
          </p:cNvSpPr>
          <p:nvPr>
            <p:ph type="sldNum" sz="quarter" idx="5"/>
          </p:nvPr>
        </p:nvSpPr>
        <p:spPr/>
        <p:txBody>
          <a:bodyPr/>
          <a:lstStyle/>
          <a:p>
            <a:fld id="{A053DDE6-AA85-CC4B-A952-8191F9DE90F6}" type="slidenum">
              <a:rPr lang="en-GB" smtClean="0"/>
              <a:pPr/>
              <a:t>5</a:t>
            </a:fld>
            <a:endParaRPr lang="en-GB"/>
          </a:p>
        </p:txBody>
      </p:sp>
    </p:spTree>
    <p:extLst>
      <p:ext uri="{BB962C8B-B14F-4D97-AF65-F5344CB8AC3E}">
        <p14:creationId xmlns:p14="http://schemas.microsoft.com/office/powerpoint/2010/main" val="16696131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Skills in parentheses – just to highlight some skills that might not be associated </a:t>
            </a:r>
          </a:p>
        </p:txBody>
      </p:sp>
      <p:sp>
        <p:nvSpPr>
          <p:cNvPr id="4" name="Slide Number Placeholder 3"/>
          <p:cNvSpPr>
            <a:spLocks noGrp="1"/>
          </p:cNvSpPr>
          <p:nvPr>
            <p:ph type="sldNum" sz="quarter" idx="5"/>
          </p:nvPr>
        </p:nvSpPr>
        <p:spPr/>
        <p:txBody>
          <a:bodyPr/>
          <a:lstStyle/>
          <a:p>
            <a:fld id="{E8D59902-2C8B-4DC7-8E05-D309B315B1DF}" type="slidenum">
              <a:rPr lang="en-GB" smtClean="0"/>
              <a:t>68</a:t>
            </a:fld>
            <a:endParaRPr lang="en-GB"/>
          </a:p>
        </p:txBody>
      </p:sp>
    </p:spTree>
    <p:extLst>
      <p:ext uri="{BB962C8B-B14F-4D97-AF65-F5344CB8AC3E}">
        <p14:creationId xmlns:p14="http://schemas.microsoft.com/office/powerpoint/2010/main" val="13567342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Link timings </a:t>
            </a:r>
            <a:r>
              <a:rPr lang="en-US" err="1">
                <a:ea typeface="Calibri"/>
                <a:cs typeface="Calibri"/>
              </a:rPr>
              <a:t>fo</a:t>
            </a:r>
            <a:r>
              <a:rPr lang="en-US">
                <a:ea typeface="Calibri"/>
                <a:cs typeface="Calibri"/>
              </a:rPr>
              <a:t> fairs to previous slide </a:t>
            </a:r>
          </a:p>
        </p:txBody>
      </p:sp>
      <p:sp>
        <p:nvSpPr>
          <p:cNvPr id="4" name="Slide Number Placeholder 3"/>
          <p:cNvSpPr>
            <a:spLocks noGrp="1"/>
          </p:cNvSpPr>
          <p:nvPr>
            <p:ph type="sldNum" sz="quarter" idx="5"/>
          </p:nvPr>
        </p:nvSpPr>
        <p:spPr/>
        <p:txBody>
          <a:bodyPr/>
          <a:lstStyle/>
          <a:p>
            <a:fld id="{E8D59902-2C8B-4DC7-8E05-D309B315B1DF}" type="slidenum">
              <a:rPr lang="en-GB" smtClean="0"/>
              <a:t>72</a:t>
            </a:fld>
            <a:endParaRPr lang="en-GB"/>
          </a:p>
        </p:txBody>
      </p:sp>
    </p:spTree>
    <p:extLst>
      <p:ext uri="{BB962C8B-B14F-4D97-AF65-F5344CB8AC3E}">
        <p14:creationId xmlns:p14="http://schemas.microsoft.com/office/powerpoint/2010/main" val="12909723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FIXED Colour section divider slide. </a:t>
            </a:r>
          </a:p>
          <a:p>
            <a:r>
              <a:rPr lang="en-GB"/>
              <a:t>Edit copy as required. </a:t>
            </a:r>
          </a:p>
          <a:p>
            <a:endParaRPr lang="en-US"/>
          </a:p>
        </p:txBody>
      </p:sp>
      <p:sp>
        <p:nvSpPr>
          <p:cNvPr id="4" name="Slide Number Placeholder 3"/>
          <p:cNvSpPr>
            <a:spLocks noGrp="1"/>
          </p:cNvSpPr>
          <p:nvPr>
            <p:ph type="sldNum" sz="quarter" idx="5"/>
          </p:nvPr>
        </p:nvSpPr>
        <p:spPr/>
        <p:txBody>
          <a:bodyPr/>
          <a:lstStyle/>
          <a:p>
            <a:fld id="{A053DDE6-AA85-CC4B-A952-8191F9DE90F6}" type="slidenum">
              <a:rPr lang="en-GB" smtClean="0"/>
              <a:pPr/>
              <a:t>74</a:t>
            </a:fld>
            <a:endParaRPr lang="en-GB"/>
          </a:p>
        </p:txBody>
      </p:sp>
    </p:spTree>
    <p:extLst>
      <p:ext uri="{BB962C8B-B14F-4D97-AF65-F5344CB8AC3E}">
        <p14:creationId xmlns:p14="http://schemas.microsoft.com/office/powerpoint/2010/main" val="7323047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Azerbaijan currency</a:t>
            </a:r>
          </a:p>
        </p:txBody>
      </p:sp>
      <p:sp>
        <p:nvSpPr>
          <p:cNvPr id="4" name="Slide Number Placeholder 3"/>
          <p:cNvSpPr>
            <a:spLocks noGrp="1"/>
          </p:cNvSpPr>
          <p:nvPr>
            <p:ph type="sldNum" sz="quarter" idx="5"/>
          </p:nvPr>
        </p:nvSpPr>
        <p:spPr/>
        <p:txBody>
          <a:bodyPr/>
          <a:lstStyle/>
          <a:p>
            <a:fld id="{A053DDE6-AA85-CC4B-A952-8191F9DE90F6}" type="slidenum">
              <a:rPr lang="en-GB" smtClean="0"/>
              <a:pPr/>
              <a:t>75</a:t>
            </a:fld>
            <a:endParaRPr lang="en-GB"/>
          </a:p>
        </p:txBody>
      </p:sp>
    </p:spTree>
    <p:extLst>
      <p:ext uri="{BB962C8B-B14F-4D97-AF65-F5344CB8AC3E}">
        <p14:creationId xmlns:p14="http://schemas.microsoft.com/office/powerpoint/2010/main" val="25006200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813A54-3C22-4849-AF56-EDFD260A7BF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883446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FIXED Image / Presentation title slide. </a:t>
            </a:r>
          </a:p>
          <a:p>
            <a:r>
              <a:rPr lang="en-GB"/>
              <a:t>Insert title and sub-deck as required to start your presentation. </a:t>
            </a:r>
          </a:p>
          <a:p>
            <a:endParaRPr lang="en-GB"/>
          </a:p>
          <a:p>
            <a:endParaRPr lang="en-GB"/>
          </a:p>
          <a:p>
            <a:endParaRPr lang="en-GB"/>
          </a:p>
          <a:p>
            <a:endParaRPr lang="en-GB"/>
          </a:p>
          <a:p>
            <a:endParaRPr lang="en-GB"/>
          </a:p>
          <a:p>
            <a:endParaRPr lang="en-GB"/>
          </a:p>
          <a:p>
            <a:endParaRPr lang="en-GB"/>
          </a:p>
          <a:p>
            <a:endParaRPr lang="en-GB"/>
          </a:p>
          <a:p>
            <a:endParaRPr lang="en-GB"/>
          </a:p>
          <a:p>
            <a:endParaRPr lang="en-GB"/>
          </a:p>
          <a:p>
            <a:r>
              <a:rPr lang="en-GB"/>
              <a:t>`1234567890-=</a:t>
            </a:r>
            <a:r>
              <a:rPr lang="en-GB" err="1"/>
              <a:t>qwertyuiop</a:t>
            </a:r>
            <a:r>
              <a:rPr lang="en-GB"/>
              <a:t>[]</a:t>
            </a:r>
            <a:r>
              <a:rPr lang="en-GB" err="1"/>
              <a:t>asdfghjkl</a:t>
            </a:r>
            <a:r>
              <a:rPr lang="en-GB"/>
              <a:t>;’#\</a:t>
            </a:r>
            <a:r>
              <a:rPr lang="en-GB" err="1"/>
              <a:t>zxcvbnm</a:t>
            </a:r>
            <a:r>
              <a:rPr lang="en-GB"/>
              <a:t>,./</a:t>
            </a:r>
          </a:p>
          <a:p>
            <a:r>
              <a:rPr lang="en-GB"/>
              <a:t>¬!”£$%^&amp;*()_+QWERTYUIOP{}ASDFGHJKL:@~|ZXCVBNM&lt;&gt;?</a:t>
            </a:r>
          </a:p>
        </p:txBody>
      </p:sp>
      <p:sp>
        <p:nvSpPr>
          <p:cNvPr id="4" name="Slide Number Placeholder 3"/>
          <p:cNvSpPr>
            <a:spLocks noGrp="1"/>
          </p:cNvSpPr>
          <p:nvPr>
            <p:ph type="sldNum" sz="quarter" idx="5"/>
          </p:nvPr>
        </p:nvSpPr>
        <p:spPr/>
        <p:txBody>
          <a:bodyPr/>
          <a:lstStyle/>
          <a:p>
            <a:fld id="{A053DDE6-AA85-CC4B-A952-8191F9DE90F6}" type="slidenum">
              <a:rPr lang="en-GB" smtClean="0"/>
              <a:pPr/>
              <a:t>77</a:t>
            </a:fld>
            <a:endParaRPr lang="en-GB"/>
          </a:p>
        </p:txBody>
      </p:sp>
    </p:spTree>
    <p:extLst>
      <p:ext uri="{BB962C8B-B14F-4D97-AF65-F5344CB8AC3E}">
        <p14:creationId xmlns:p14="http://schemas.microsoft.com/office/powerpoint/2010/main" val="415450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2813A54-3C22-4849-AF56-EDFD260A7BF2}" type="slidenum">
              <a:rPr lang="en-GB" smtClean="0"/>
              <a:pPr>
                <a:defRPr/>
              </a:pPr>
              <a:t>6</a:t>
            </a:fld>
            <a:endParaRPr lang="en-GB"/>
          </a:p>
        </p:txBody>
      </p:sp>
    </p:spTree>
    <p:extLst>
      <p:ext uri="{BB962C8B-B14F-4D97-AF65-F5344CB8AC3E}">
        <p14:creationId xmlns:p14="http://schemas.microsoft.com/office/powerpoint/2010/main" val="3869679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New figures</a:t>
            </a:r>
          </a:p>
          <a:p>
            <a:r>
              <a:rPr lang="en-GB" err="1">
                <a:ea typeface="Calibri" panose="020F0502020204030204"/>
                <a:cs typeface="Calibri" panose="020F0502020204030204"/>
              </a:rPr>
              <a:t>Nre</a:t>
            </a:r>
            <a:r>
              <a:rPr lang="en-GB">
                <a:ea typeface="Calibri" panose="020F0502020204030204"/>
                <a:cs typeface="Calibri" panose="020F0502020204030204"/>
              </a:rPr>
              <a:t> images </a:t>
            </a:r>
          </a:p>
        </p:txBody>
      </p:sp>
      <p:sp>
        <p:nvSpPr>
          <p:cNvPr id="4" name="Slide Number Placeholder 3"/>
          <p:cNvSpPr>
            <a:spLocks noGrp="1"/>
          </p:cNvSpPr>
          <p:nvPr>
            <p:ph type="sldNum" sz="quarter" idx="5"/>
          </p:nvPr>
        </p:nvSpPr>
        <p:spPr/>
        <p:txBody>
          <a:bodyPr/>
          <a:lstStyle/>
          <a:p>
            <a:fld id="{E8D59902-2C8B-4DC7-8E05-D309B315B1DF}" type="slidenum">
              <a:rPr lang="en-GB" smtClean="0"/>
              <a:t>7</a:t>
            </a:fld>
            <a:endParaRPr lang="en-GB"/>
          </a:p>
        </p:txBody>
      </p:sp>
    </p:spTree>
    <p:extLst>
      <p:ext uri="{BB962C8B-B14F-4D97-AF65-F5344CB8AC3E}">
        <p14:creationId xmlns:p14="http://schemas.microsoft.com/office/powerpoint/2010/main" val="1875283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7 different bridges, markets, free museums</a:t>
            </a:r>
          </a:p>
        </p:txBody>
      </p:sp>
      <p:sp>
        <p:nvSpPr>
          <p:cNvPr id="4" name="Slide Number Placeholder 3"/>
          <p:cNvSpPr>
            <a:spLocks noGrp="1"/>
          </p:cNvSpPr>
          <p:nvPr>
            <p:ph type="sldNum" sz="quarter" idx="5"/>
          </p:nvPr>
        </p:nvSpPr>
        <p:spPr/>
        <p:txBody>
          <a:bodyPr/>
          <a:lstStyle/>
          <a:p>
            <a:fld id="{E8D59902-2C8B-4DC7-8E05-D309B315B1DF}" type="slidenum">
              <a:rPr lang="en-GB" smtClean="0"/>
              <a:t>8</a:t>
            </a:fld>
            <a:endParaRPr lang="en-GB"/>
          </a:p>
        </p:txBody>
      </p:sp>
    </p:spTree>
    <p:extLst>
      <p:ext uri="{BB962C8B-B14F-4D97-AF65-F5344CB8AC3E}">
        <p14:creationId xmlns:p14="http://schemas.microsoft.com/office/powerpoint/2010/main" val="1848882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Georgian streets and architecture</a:t>
            </a:r>
          </a:p>
        </p:txBody>
      </p:sp>
      <p:sp>
        <p:nvSpPr>
          <p:cNvPr id="4" name="Slide Number Placeholder 3"/>
          <p:cNvSpPr>
            <a:spLocks noGrp="1"/>
          </p:cNvSpPr>
          <p:nvPr>
            <p:ph type="sldNum" sz="quarter" idx="5"/>
          </p:nvPr>
        </p:nvSpPr>
        <p:spPr/>
        <p:txBody>
          <a:bodyPr/>
          <a:lstStyle/>
          <a:p>
            <a:fld id="{E8D59902-2C8B-4DC7-8E05-D309B315B1DF}" type="slidenum">
              <a:rPr lang="en-GB" smtClean="0"/>
              <a:t>9</a:t>
            </a:fld>
            <a:endParaRPr lang="en-GB"/>
          </a:p>
        </p:txBody>
      </p:sp>
    </p:spTree>
    <p:extLst>
      <p:ext uri="{BB962C8B-B14F-4D97-AF65-F5344CB8AC3E}">
        <p14:creationId xmlns:p14="http://schemas.microsoft.com/office/powerpoint/2010/main" val="1658127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St James Park</a:t>
            </a:r>
          </a:p>
        </p:txBody>
      </p:sp>
      <p:sp>
        <p:nvSpPr>
          <p:cNvPr id="4" name="Slide Number Placeholder 3"/>
          <p:cNvSpPr>
            <a:spLocks noGrp="1"/>
          </p:cNvSpPr>
          <p:nvPr>
            <p:ph type="sldNum" sz="quarter" idx="5"/>
          </p:nvPr>
        </p:nvSpPr>
        <p:spPr/>
        <p:txBody>
          <a:bodyPr/>
          <a:lstStyle/>
          <a:p>
            <a:fld id="{E8D59902-2C8B-4DC7-8E05-D309B315B1DF}" type="slidenum">
              <a:rPr lang="en-GB" smtClean="0"/>
              <a:t>10</a:t>
            </a:fld>
            <a:endParaRPr lang="en-GB"/>
          </a:p>
        </p:txBody>
      </p:sp>
    </p:spTree>
    <p:extLst>
      <p:ext uri="{BB962C8B-B14F-4D97-AF65-F5344CB8AC3E}">
        <p14:creationId xmlns:p14="http://schemas.microsoft.com/office/powerpoint/2010/main" val="20389285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s://twitter.com/ncl_careers" TargetMode="External"/><Relationship Id="rId2" Type="http://schemas.openxmlformats.org/officeDocument/2006/relationships/hyperlink" Target="http://www.ncl.ac.uk/careers/" TargetMode="External"/><Relationship Id="rId1" Type="http://schemas.openxmlformats.org/officeDocument/2006/relationships/slideMaster" Target="../slideMasters/slideMaster1.xml"/><Relationship Id="rId5" Type="http://schemas.openxmlformats.org/officeDocument/2006/relationships/hyperlink" Target="https://www.instagram.com/ncl_careers/" TargetMode="External"/><Relationship Id="rId4" Type="http://schemas.openxmlformats.org/officeDocument/2006/relationships/hyperlink" Target="https://www.facebook.com/nclcareers/"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1.jpe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1.jpe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5.xml"/><Relationship Id="rId4" Type="http://schemas.openxmlformats.org/officeDocument/2006/relationships/image" Target="../media/image25.png"/></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Lion">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p:nvPr userDrawn="1"/>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9143996" cy="2387600"/>
          </a:xfrm>
          <a:prstGeom prst="rect">
            <a:avLst/>
          </a:prstGeom>
        </p:spPr>
        <p:txBody>
          <a:bodyPr anchor="b">
            <a:normAutofit/>
          </a:bodyPr>
          <a:lstStyle>
            <a:lvl1pPr algn="l">
              <a:defRPr sz="48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1" y="3997888"/>
            <a:ext cx="5819774" cy="767661"/>
          </a:xfrm>
          <a:prstGeom prst="rect">
            <a:avLst/>
          </a:prstGeom>
        </p:spPr>
        <p:txBody>
          <a:bodyPr anchor="b">
            <a:normAutofit/>
          </a:bodyPr>
          <a:lstStyle>
            <a:lvl1pPr marL="0" indent="0" algn="l">
              <a:buNone/>
              <a:defRPr sz="1800">
                <a:solidFill>
                  <a:schemeClr val="bg1"/>
                </a:solidFill>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a:p>
        </p:txBody>
      </p:sp>
      <p:cxnSp>
        <p:nvCxnSpPr>
          <p:cNvPr id="8" name="Straight Connector 7">
            <a:extLst>
              <a:ext uri="{FF2B5EF4-FFF2-40B4-BE49-F238E27FC236}">
                <a16:creationId xmlns:a16="http://schemas.microsoft.com/office/drawing/2014/main" id="{FA82FD9D-1C0E-9822-A174-49DB57823D43}"/>
              </a:ext>
            </a:extLst>
          </p:cNvPr>
          <p:cNvCxnSpPr>
            <a:cxnSpLocks/>
          </p:cNvCxnSpPr>
          <p:nvPr userDrawn="1"/>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5B688D38-3E3E-98A2-916D-CE3DBC928A9B}"/>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pic>
        <p:nvPicPr>
          <p:cNvPr id="12" name="Graphic 11">
            <a:extLst>
              <a:ext uri="{FF2B5EF4-FFF2-40B4-BE49-F238E27FC236}">
                <a16:creationId xmlns:a16="http://schemas.microsoft.com/office/drawing/2014/main" id="{5EC53B4B-19F5-5EA5-5BB0-CF960476889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804804" y="1133422"/>
            <a:ext cx="8519068" cy="6021401"/>
          </a:xfrm>
          <a:prstGeom prst="rect">
            <a:avLst/>
          </a:prstGeom>
        </p:spPr>
      </p:pic>
      <p:sp>
        <p:nvSpPr>
          <p:cNvPr id="13" name="Date Placeholder 3">
            <a:extLst>
              <a:ext uri="{FF2B5EF4-FFF2-40B4-BE49-F238E27FC236}">
                <a16:creationId xmlns:a16="http://schemas.microsoft.com/office/drawing/2014/main" id="{53C654B7-6766-3D0F-0761-3DA493BE726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14" name="Footer Placeholder 4">
            <a:extLst>
              <a:ext uri="{FF2B5EF4-FFF2-40B4-BE49-F238E27FC236}">
                <a16:creationId xmlns:a16="http://schemas.microsoft.com/office/drawing/2014/main" id="{7C05CB58-6641-DEC5-AF57-2FBCD650A6E3}"/>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5" name="Slide Number Placeholder 5">
            <a:extLst>
              <a:ext uri="{FF2B5EF4-FFF2-40B4-BE49-F238E27FC236}">
                <a16:creationId xmlns:a16="http://schemas.microsoft.com/office/drawing/2014/main" id="{3CFD1703-27C2-D68D-E30C-1A6C05735858}"/>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Tree>
    <p:extLst>
      <p:ext uri="{BB962C8B-B14F-4D97-AF65-F5344CB8AC3E}">
        <p14:creationId xmlns:p14="http://schemas.microsoft.com/office/powerpoint/2010/main" val="4063160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8"/>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ue Title and 3 x Content">
    <p:bg>
      <p:bgRef idx="1001">
        <a:schemeClr val="bg2"/>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3">
            <a:extLst>
              <a:ext uri="{FF2B5EF4-FFF2-40B4-BE49-F238E27FC236}">
                <a16:creationId xmlns:a16="http://schemas.microsoft.com/office/drawing/2014/main" id="{FA5038F4-BF4B-65F0-ADAE-D3630592FBB6}"/>
              </a:ext>
            </a:extLst>
          </p:cNvPr>
          <p:cNvSpPr>
            <a:spLocks noGrp="1"/>
          </p:cNvSpPr>
          <p:nvPr>
            <p:ph sz="quarter" idx="11"/>
          </p:nvPr>
        </p:nvSpPr>
        <p:spPr>
          <a:xfrm>
            <a:off x="4278392"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a:extLst>
              <a:ext uri="{FF2B5EF4-FFF2-40B4-BE49-F238E27FC236}">
                <a16:creationId xmlns:a16="http://schemas.microsoft.com/office/drawing/2014/main" id="{11379A96-8BA2-048F-8DB4-2DF7FF1C7F67}"/>
              </a:ext>
            </a:extLst>
          </p:cNvPr>
          <p:cNvSpPr>
            <a:spLocks noGrp="1"/>
          </p:cNvSpPr>
          <p:nvPr>
            <p:ph sz="quarter" idx="12"/>
          </p:nvPr>
        </p:nvSpPr>
        <p:spPr>
          <a:xfrm>
            <a:off x="8042769"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Rectangle 1">
            <a:extLst>
              <a:ext uri="{FF2B5EF4-FFF2-40B4-BE49-F238E27FC236}">
                <a16:creationId xmlns:a16="http://schemas.microsoft.com/office/drawing/2014/main" id="{D8FC6DFA-53D3-D102-D39E-1C2BFA0960C3}"/>
              </a:ext>
            </a:extLst>
          </p:cNvPr>
          <p:cNvSpPr/>
          <p:nvPr userDrawn="1"/>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cxnSp>
        <p:nvCxnSpPr>
          <p:cNvPr id="3" name="Straight Connector 2">
            <a:extLst>
              <a:ext uri="{FF2B5EF4-FFF2-40B4-BE49-F238E27FC236}">
                <a16:creationId xmlns:a16="http://schemas.microsoft.com/office/drawing/2014/main" id="{F8B2384C-9204-FF6D-D089-9980C86ED9DE}"/>
              </a:ext>
            </a:extLst>
          </p:cNvPr>
          <p:cNvCxnSpPr>
            <a:cxnSpLocks/>
          </p:cNvCxnSpPr>
          <p:nvPr userDrawn="1"/>
        </p:nvCxnSpPr>
        <p:spPr>
          <a:xfrm flipH="1">
            <a:off x="577516" y="685800"/>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914EC0DF-DF92-9659-FD23-95EA7F7B3E89}"/>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10180742" y="169310"/>
            <a:ext cx="1473566" cy="418543"/>
          </a:xfrm>
          <a:prstGeom prst="rect">
            <a:avLst/>
          </a:prstGeom>
        </p:spPr>
      </p:pic>
      <p:sp>
        <p:nvSpPr>
          <p:cNvPr id="9" name="TextBox 8">
            <a:extLst>
              <a:ext uri="{FF2B5EF4-FFF2-40B4-BE49-F238E27FC236}">
                <a16:creationId xmlns:a16="http://schemas.microsoft.com/office/drawing/2014/main" id="{EF7111DE-1179-08F4-ED9A-047B51F8D278}"/>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tx1"/>
                </a:solidFill>
                <a:latin typeface="Derailed" panose="020B0503030101060003" pitchFamily="34" charset="77"/>
              </a:rPr>
              <a:t>   From Newcastle. For the world.</a:t>
            </a:r>
          </a:p>
        </p:txBody>
      </p:sp>
      <p:sp>
        <p:nvSpPr>
          <p:cNvPr id="11" name="Date Placeholder 3">
            <a:extLst>
              <a:ext uri="{FF2B5EF4-FFF2-40B4-BE49-F238E27FC236}">
                <a16:creationId xmlns:a16="http://schemas.microsoft.com/office/drawing/2014/main" id="{34D552A0-DDB4-E652-6C84-E40D81A2F2F7}"/>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16" name="Footer Placeholder 4">
            <a:extLst>
              <a:ext uri="{FF2B5EF4-FFF2-40B4-BE49-F238E27FC236}">
                <a16:creationId xmlns:a16="http://schemas.microsoft.com/office/drawing/2014/main" id="{4A7212F5-5091-CA6A-7922-E0AEA097175A}"/>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7" name="Slide Number Placeholder 5">
            <a:extLst>
              <a:ext uri="{FF2B5EF4-FFF2-40B4-BE49-F238E27FC236}">
                <a16:creationId xmlns:a16="http://schemas.microsoft.com/office/drawing/2014/main" id="{70BF5103-450D-00AA-27F7-4E90D61A8929}"/>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8" name="Text Placeholder 7">
            <a:extLst>
              <a:ext uri="{FF2B5EF4-FFF2-40B4-BE49-F238E27FC236}">
                <a16:creationId xmlns:a16="http://schemas.microsoft.com/office/drawing/2014/main" id="{F35FE44F-9A59-4C6C-54BC-2A1738442EFC}"/>
              </a:ext>
            </a:extLst>
          </p:cNvPr>
          <p:cNvSpPr>
            <a:spLocks noGrp="1"/>
          </p:cNvSpPr>
          <p:nvPr>
            <p:ph type="body" sz="quarter" idx="17" hasCustomPrompt="1"/>
          </p:nvPr>
        </p:nvSpPr>
        <p:spPr>
          <a:xfrm>
            <a:off x="520571" y="186311"/>
            <a:ext cx="9045575" cy="422275"/>
          </a:xfrm>
        </p:spPr>
        <p:txBody>
          <a:bodyPr anchor="ctr">
            <a:normAutofit/>
          </a:bodyPr>
          <a:lstStyle>
            <a:lvl1pPr marL="0" indent="0">
              <a:buNone/>
              <a:defRPr sz="1600">
                <a:solidFill>
                  <a:schemeClr val="tx2"/>
                </a:solidFill>
              </a:defRPr>
            </a:lvl1pPr>
            <a:lvl2pPr marL="457205" indent="0">
              <a:buNone/>
              <a:defRPr/>
            </a:lvl2pPr>
            <a:lvl3pPr marL="914411" indent="0">
              <a:buNone/>
              <a:defRPr/>
            </a:lvl3pPr>
            <a:lvl4pPr marL="1371617" indent="0">
              <a:buNone/>
              <a:defRPr/>
            </a:lvl4pPr>
            <a:lvl5pPr marL="1828823" indent="0">
              <a:buNone/>
              <a:defRPr/>
            </a:lvl5pPr>
          </a:lstStyle>
          <a:p>
            <a:pPr lvl="0"/>
            <a:r>
              <a:rPr lang="en-US"/>
              <a:t>Presentation Name</a:t>
            </a:r>
            <a:endParaRPr lang="en-GB"/>
          </a:p>
        </p:txBody>
      </p:sp>
      <p:sp>
        <p:nvSpPr>
          <p:cNvPr id="12" name="Title Placeholder 25">
            <a:extLst>
              <a:ext uri="{FF2B5EF4-FFF2-40B4-BE49-F238E27FC236}">
                <a16:creationId xmlns:a16="http://schemas.microsoft.com/office/drawing/2014/main" id="{A8BFF69E-DD06-9FD3-2362-DA88B7A32B41}"/>
              </a:ext>
            </a:extLst>
          </p:cNvPr>
          <p:cNvSpPr>
            <a:spLocks noGrp="1"/>
          </p:cNvSpPr>
          <p:nvPr>
            <p:ph type="title"/>
          </p:nvPr>
        </p:nvSpPr>
        <p:spPr>
          <a:xfrm>
            <a:off x="520566" y="895810"/>
            <a:ext cx="10515600" cy="883658"/>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GB"/>
          </a:p>
        </p:txBody>
      </p:sp>
    </p:spTree>
    <p:extLst>
      <p:ext uri="{BB962C8B-B14F-4D97-AF65-F5344CB8AC3E}">
        <p14:creationId xmlns:p14="http://schemas.microsoft.com/office/powerpoint/2010/main" val="311015237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Header Lion">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p:nvPr userDrawn="1"/>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1" y="1927072"/>
            <a:ext cx="5964453"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cxnSp>
        <p:nvCxnSpPr>
          <p:cNvPr id="8" name="Straight Connector 7">
            <a:extLst>
              <a:ext uri="{FF2B5EF4-FFF2-40B4-BE49-F238E27FC236}">
                <a16:creationId xmlns:a16="http://schemas.microsoft.com/office/drawing/2014/main" id="{FA82FD9D-1C0E-9822-A174-49DB57823D43}"/>
              </a:ext>
            </a:extLst>
          </p:cNvPr>
          <p:cNvCxnSpPr>
            <a:cxnSpLocks/>
          </p:cNvCxnSpPr>
          <p:nvPr userDrawn="1"/>
        </p:nvCxnSpPr>
        <p:spPr>
          <a:xfrm flipV="1">
            <a:off x="912448" y="-558266"/>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5B688D38-3E3E-98A2-916D-CE3DBC928A9B}"/>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pic>
        <p:nvPicPr>
          <p:cNvPr id="12" name="Graphic 11">
            <a:extLst>
              <a:ext uri="{FF2B5EF4-FFF2-40B4-BE49-F238E27FC236}">
                <a16:creationId xmlns:a16="http://schemas.microsoft.com/office/drawing/2014/main" id="{5EC53B4B-19F5-5EA5-5BB0-CF960476889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804804" y="1133422"/>
            <a:ext cx="8519068" cy="6021401"/>
          </a:xfrm>
          <a:prstGeom prst="rect">
            <a:avLst/>
          </a:prstGeom>
        </p:spPr>
      </p:pic>
      <p:sp>
        <p:nvSpPr>
          <p:cNvPr id="3" name="Date Placeholder 3">
            <a:extLst>
              <a:ext uri="{FF2B5EF4-FFF2-40B4-BE49-F238E27FC236}">
                <a16:creationId xmlns:a16="http://schemas.microsoft.com/office/drawing/2014/main" id="{E46D611D-AED8-9F9B-BEE3-7A87D0FD03B3}"/>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13" name="Footer Placeholder 4">
            <a:extLst>
              <a:ext uri="{FF2B5EF4-FFF2-40B4-BE49-F238E27FC236}">
                <a16:creationId xmlns:a16="http://schemas.microsoft.com/office/drawing/2014/main" id="{B969741B-DBD9-15D8-A5D7-5A5B90624C88}"/>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4" name="Slide Number Placeholder 5">
            <a:extLst>
              <a:ext uri="{FF2B5EF4-FFF2-40B4-BE49-F238E27FC236}">
                <a16:creationId xmlns:a16="http://schemas.microsoft.com/office/drawing/2014/main" id="{F26668BE-85C6-CF41-520F-167CBB57A61A}"/>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Tree>
    <p:extLst>
      <p:ext uri="{BB962C8B-B14F-4D97-AF65-F5344CB8AC3E}">
        <p14:creationId xmlns:p14="http://schemas.microsoft.com/office/powerpoint/2010/main" val="3957908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44444E-6 L 2.08333E-7 -0.70393 " pathEditMode="relative" rAng="0" ptsTypes="AA">
                                      <p:cBhvr>
                                        <p:cTn id="6" dur="3000" spd="-100000" fill="hold"/>
                                        <p:tgtEl>
                                          <p:spTgt spid="8"/>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Header City">
    <p:bg>
      <p:bgRef idx="1001">
        <a:schemeClr val="bg1"/>
      </p:bgRef>
    </p:bg>
    <p:spTree>
      <p:nvGrpSpPr>
        <p:cNvPr id="1" name=""/>
        <p:cNvGrpSpPr/>
        <p:nvPr/>
      </p:nvGrpSpPr>
      <p:grpSpPr>
        <a:xfrm>
          <a:off x="0" y="0"/>
          <a:ext cx="0" cy="0"/>
          <a:chOff x="0" y="0"/>
          <a:chExt cx="0" cy="0"/>
        </a:xfrm>
      </p:grpSpPr>
      <p:pic>
        <p:nvPicPr>
          <p:cNvPr id="3" name="Picture 2" descr="Newcastle Cityscape">
            <a:extLst>
              <a:ext uri="{FF2B5EF4-FFF2-40B4-BE49-F238E27FC236}">
                <a16:creationId xmlns:a16="http://schemas.microsoft.com/office/drawing/2014/main" id="{EF99EB38-6334-A0DC-181B-3A9705D842C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pic>
        <p:nvPicPr>
          <p:cNvPr id="9" name="Picture 8">
            <a:extLst>
              <a:ext uri="{FF2B5EF4-FFF2-40B4-BE49-F238E27FC236}">
                <a16:creationId xmlns:a16="http://schemas.microsoft.com/office/drawing/2014/main" id="{5B688D38-3E3E-98A2-916D-CE3DBC928A9B}"/>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12" name="Date Placeholder 3">
            <a:extLst>
              <a:ext uri="{FF2B5EF4-FFF2-40B4-BE49-F238E27FC236}">
                <a16:creationId xmlns:a16="http://schemas.microsoft.com/office/drawing/2014/main" id="{73BD4321-1B21-C4D5-5232-2B7A774EDC6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15" name="Footer Placeholder 4">
            <a:extLst>
              <a:ext uri="{FF2B5EF4-FFF2-40B4-BE49-F238E27FC236}">
                <a16:creationId xmlns:a16="http://schemas.microsoft.com/office/drawing/2014/main" id="{574AE7ED-1099-210F-EF49-C4B8AEB7EBFC}"/>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6" name="Slide Number Placeholder 5">
            <a:extLst>
              <a:ext uri="{FF2B5EF4-FFF2-40B4-BE49-F238E27FC236}">
                <a16:creationId xmlns:a16="http://schemas.microsoft.com/office/drawing/2014/main" id="{EFFA8343-644D-B8C7-5190-667D05F96B7E}"/>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4" name="Rectangle 3">
            <a:extLst>
              <a:ext uri="{FF2B5EF4-FFF2-40B4-BE49-F238E27FC236}">
                <a16:creationId xmlns:a16="http://schemas.microsoft.com/office/drawing/2014/main" id="{ABB1AF48-2F0E-8C4E-6AEA-84D8333E10C5}"/>
              </a:ext>
            </a:extLst>
          </p:cNvPr>
          <p:cNvSpPr>
            <a:spLocks/>
          </p:cNvSpPr>
          <p:nvPr userDrawn="1"/>
        </p:nvSpPr>
        <p:spPr>
          <a:xfrm>
            <a:off x="0" y="2524382"/>
            <a:ext cx="8463065" cy="2232250"/>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5" name="Title 1">
            <a:extLst>
              <a:ext uri="{FF2B5EF4-FFF2-40B4-BE49-F238E27FC236}">
                <a16:creationId xmlns:a16="http://schemas.microsoft.com/office/drawing/2014/main" id="{9ABBF230-7B92-F0B2-DD5A-EA0E1FD1F3D3}"/>
              </a:ext>
            </a:extLst>
          </p:cNvPr>
          <p:cNvSpPr>
            <a:spLocks noGrp="1"/>
          </p:cNvSpPr>
          <p:nvPr>
            <p:ph type="ctrTitle"/>
          </p:nvPr>
        </p:nvSpPr>
        <p:spPr>
          <a:xfrm>
            <a:off x="1523998" y="2986391"/>
            <a:ext cx="6686144" cy="1328281"/>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cxnSp>
        <p:nvCxnSpPr>
          <p:cNvPr id="6" name="Straight Connector 5">
            <a:extLst>
              <a:ext uri="{FF2B5EF4-FFF2-40B4-BE49-F238E27FC236}">
                <a16:creationId xmlns:a16="http://schemas.microsoft.com/office/drawing/2014/main" id="{4C266846-0A38-02D3-AECA-6C42BCF8E948}"/>
              </a:ext>
            </a:extLst>
          </p:cNvPr>
          <p:cNvCxnSpPr>
            <a:cxnSpLocks/>
          </p:cNvCxnSpPr>
          <p:nvPr userDrawn="1"/>
        </p:nvCxnSpPr>
        <p:spPr>
          <a:xfrm flipV="1">
            <a:off x="912448" y="-4722868"/>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875693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4.79167E-6 2.96296E-6 L -0.69415 -0.00209 " pathEditMode="relative" rAng="0" ptsTypes="AA">
                                      <p:cBhvr>
                                        <p:cTn id="6" dur="3000" spd="-100000" fill="hold"/>
                                        <p:tgtEl>
                                          <p:spTgt spid="4"/>
                                        </p:tgtEl>
                                        <p:attrNameLst>
                                          <p:attrName>ppt_x</p:attrName>
                                          <p:attrName>ppt_y</p:attrName>
                                        </p:attrNameLst>
                                      </p:cBhvr>
                                      <p:rCtr x="-34701" y="-116"/>
                                    </p:animMotion>
                                  </p:childTnLst>
                                </p:cTn>
                              </p:par>
                              <p:par>
                                <p:cTn id="7" presetID="42" presetClass="path" presetSubtype="0" accel="50000" decel="50000" fill="hold" grpId="0" nodeType="withEffect">
                                  <p:stCondLst>
                                    <p:cond delay="0"/>
                                  </p:stCondLst>
                                  <p:childTnLst>
                                    <p:animMotion origin="layout" path="M 4.79167E-6 2.96296E-6 L -0.69415 -0.00209 " pathEditMode="relative" rAng="0" ptsTypes="AA">
                                      <p:cBhvr>
                                        <p:cTn id="8" dur="3000" spd="-100000" fill="hold"/>
                                        <p:tgtEl>
                                          <p:spTgt spid="5"/>
                                        </p:tgtEl>
                                        <p:attrNameLst>
                                          <p:attrName>ppt_x</p:attrName>
                                          <p:attrName>ppt_y</p:attrName>
                                        </p:attrNameLst>
                                      </p:cBhvr>
                                      <p:rCtr x="-34701" y="-116"/>
                                    </p:animMotion>
                                  </p:childTnLst>
                                </p:cTn>
                              </p:par>
                            </p:childTnLst>
                          </p:cTn>
                        </p:par>
                        <p:par>
                          <p:cTn id="9" fill="hold">
                            <p:stCondLst>
                              <p:cond delay="3000"/>
                            </p:stCondLst>
                            <p:childTnLst>
                              <p:par>
                                <p:cTn id="10" presetID="42" presetClass="path" presetSubtype="0" accel="50000" decel="50000" fill="hold" nodeType="afterEffect">
                                  <p:stCondLst>
                                    <p:cond delay="0"/>
                                  </p:stCondLst>
                                  <p:childTnLst>
                                    <p:animMotion origin="layout" path="M 0.00078 -0.00533 L -0.00065 0.60671 " pathEditMode="relative" rAng="0" ptsTypes="AA">
                                      <p:cBhvr>
                                        <p:cTn id="11" dur="2000" fill="hold"/>
                                        <p:tgtEl>
                                          <p:spTgt spid="6"/>
                                        </p:tgtEl>
                                        <p:attrNameLst>
                                          <p:attrName>ppt_x</p:attrName>
                                          <p:attrName>ppt_y</p:attrName>
                                        </p:attrNameLst>
                                      </p:cBhvr>
                                      <p:rCtr x="-78" y="30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Header Arches">
    <p:bg>
      <p:bgRef idx="1001">
        <a:schemeClr val="bg1"/>
      </p:bgRef>
    </p:bg>
    <p:spTree>
      <p:nvGrpSpPr>
        <p:cNvPr id="1" name=""/>
        <p:cNvGrpSpPr/>
        <p:nvPr/>
      </p:nvGrpSpPr>
      <p:grpSpPr>
        <a:xfrm>
          <a:off x="0" y="0"/>
          <a:ext cx="0" cy="0"/>
          <a:chOff x="0" y="0"/>
          <a:chExt cx="0" cy="0"/>
        </a:xfrm>
      </p:grpSpPr>
      <p:pic>
        <p:nvPicPr>
          <p:cNvPr id="6" name="Picture 5" descr="Newcastle University Arches">
            <a:extLst>
              <a:ext uri="{FF2B5EF4-FFF2-40B4-BE49-F238E27FC236}">
                <a16:creationId xmlns:a16="http://schemas.microsoft.com/office/drawing/2014/main" id="{117474B9-0808-A6D3-4A0C-CB3134BE20C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23F43331-0AC2-0402-DF42-8DA9534DC48E}"/>
              </a:ext>
            </a:extLst>
          </p:cNvPr>
          <p:cNvSpPr>
            <a:spLocks/>
          </p:cNvSpPr>
          <p:nvPr userDrawn="1"/>
        </p:nvSpPr>
        <p:spPr>
          <a:xfrm>
            <a:off x="0" y="2524382"/>
            <a:ext cx="8463065" cy="2232250"/>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3998" y="2986391"/>
            <a:ext cx="6686144" cy="1328281"/>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pic>
        <p:nvPicPr>
          <p:cNvPr id="9" name="Picture 8">
            <a:extLst>
              <a:ext uri="{FF2B5EF4-FFF2-40B4-BE49-F238E27FC236}">
                <a16:creationId xmlns:a16="http://schemas.microsoft.com/office/drawing/2014/main" id="{5B688D38-3E3E-98A2-916D-CE3DBC928A9B}"/>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3" name="Date Placeholder 3">
            <a:extLst>
              <a:ext uri="{FF2B5EF4-FFF2-40B4-BE49-F238E27FC236}">
                <a16:creationId xmlns:a16="http://schemas.microsoft.com/office/drawing/2014/main" id="{D0842B96-B5FE-1E35-CBEA-91472EF08373}"/>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12" name="Footer Placeholder 4">
            <a:extLst>
              <a:ext uri="{FF2B5EF4-FFF2-40B4-BE49-F238E27FC236}">
                <a16:creationId xmlns:a16="http://schemas.microsoft.com/office/drawing/2014/main" id="{8CC5A30D-E0CD-8A88-10A5-24D332949805}"/>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3" name="Slide Number Placeholder 5">
            <a:extLst>
              <a:ext uri="{FF2B5EF4-FFF2-40B4-BE49-F238E27FC236}">
                <a16:creationId xmlns:a16="http://schemas.microsoft.com/office/drawing/2014/main" id="{8B6168C0-63B7-4C4B-F94F-092E8F737D7D}"/>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cxnSp>
        <p:nvCxnSpPr>
          <p:cNvPr id="16" name="Straight Connector 15">
            <a:extLst>
              <a:ext uri="{FF2B5EF4-FFF2-40B4-BE49-F238E27FC236}">
                <a16:creationId xmlns:a16="http://schemas.microsoft.com/office/drawing/2014/main" id="{0054636D-B9F2-D1BB-38B8-113E6628E5F3}"/>
              </a:ext>
            </a:extLst>
          </p:cNvPr>
          <p:cNvCxnSpPr>
            <a:cxnSpLocks/>
          </p:cNvCxnSpPr>
          <p:nvPr userDrawn="1"/>
        </p:nvCxnSpPr>
        <p:spPr>
          <a:xfrm flipV="1">
            <a:off x="912448" y="-4722868"/>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489867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4.79167E-6 2.96296E-6 L -0.69415 -0.00209 " pathEditMode="relative" rAng="0" ptsTypes="AA">
                                      <p:cBhvr>
                                        <p:cTn id="6" dur="3000" spd="-100000" fill="hold"/>
                                        <p:tgtEl>
                                          <p:spTgt spid="14"/>
                                        </p:tgtEl>
                                        <p:attrNameLst>
                                          <p:attrName>ppt_x</p:attrName>
                                          <p:attrName>ppt_y</p:attrName>
                                        </p:attrNameLst>
                                      </p:cBhvr>
                                      <p:rCtr x="-34701" y="-116"/>
                                    </p:animMotion>
                                  </p:childTnLst>
                                </p:cTn>
                              </p:par>
                              <p:par>
                                <p:cTn id="7" presetID="42" presetClass="path" presetSubtype="0" accel="50000" decel="50000" fill="hold" grpId="0" nodeType="withEffect">
                                  <p:stCondLst>
                                    <p:cond delay="0"/>
                                  </p:stCondLst>
                                  <p:childTnLst>
                                    <p:animMotion origin="layout" path="M 4.79167E-6 2.96296E-6 L -0.69415 -0.00209 " pathEditMode="relative" rAng="0" ptsTypes="AA">
                                      <p:cBhvr>
                                        <p:cTn id="8" dur="3000" spd="-100000" fill="hold"/>
                                        <p:tgtEl>
                                          <p:spTgt spid="2"/>
                                        </p:tgtEl>
                                        <p:attrNameLst>
                                          <p:attrName>ppt_x</p:attrName>
                                          <p:attrName>ppt_y</p:attrName>
                                        </p:attrNameLst>
                                      </p:cBhvr>
                                      <p:rCtr x="-34701" y="-116"/>
                                    </p:animMotion>
                                  </p:childTnLst>
                                </p:cTn>
                              </p:par>
                            </p:childTnLst>
                          </p:cTn>
                        </p:par>
                        <p:par>
                          <p:cTn id="9" fill="hold">
                            <p:stCondLst>
                              <p:cond delay="3000"/>
                            </p:stCondLst>
                            <p:childTnLst>
                              <p:par>
                                <p:cTn id="10" presetID="42" presetClass="path" presetSubtype="0" accel="50000" decel="50000" fill="hold" nodeType="afterEffect">
                                  <p:stCondLst>
                                    <p:cond delay="0"/>
                                  </p:stCondLst>
                                  <p:childTnLst>
                                    <p:animMotion origin="layout" path="M 0.00078 -0.00533 L -0.00065 0.60671 " pathEditMode="relative" rAng="0" ptsTypes="AA">
                                      <p:cBhvr>
                                        <p:cTn id="11" dur="2000" fill="hold"/>
                                        <p:tgtEl>
                                          <p:spTgt spid="16"/>
                                        </p:tgtEl>
                                        <p:attrNameLst>
                                          <p:attrName>ppt_x</p:attrName>
                                          <p:attrName>ppt_y</p:attrName>
                                        </p:attrNameLst>
                                      </p:cBhvr>
                                      <p:rCtr x="-78" y="30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King's Gate">
    <p:bg>
      <p:bgRef idx="1001">
        <a:schemeClr val="bg1"/>
      </p:bgRef>
    </p:bg>
    <p:spTree>
      <p:nvGrpSpPr>
        <p:cNvPr id="1" name=""/>
        <p:cNvGrpSpPr/>
        <p:nvPr/>
      </p:nvGrpSpPr>
      <p:grpSpPr>
        <a:xfrm>
          <a:off x="0" y="0"/>
          <a:ext cx="0" cy="0"/>
          <a:chOff x="0" y="0"/>
          <a:chExt cx="0" cy="0"/>
        </a:xfrm>
      </p:grpSpPr>
      <p:pic>
        <p:nvPicPr>
          <p:cNvPr id="5" name="Picture 4" descr="Newcastle University Arches">
            <a:extLst>
              <a:ext uri="{FF2B5EF4-FFF2-40B4-BE49-F238E27FC236}">
                <a16:creationId xmlns:a16="http://schemas.microsoft.com/office/drawing/2014/main" id="{129BD305-8596-6231-A4E1-BD67DC410AC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pic>
        <p:nvPicPr>
          <p:cNvPr id="9" name="Picture 8">
            <a:extLst>
              <a:ext uri="{FF2B5EF4-FFF2-40B4-BE49-F238E27FC236}">
                <a16:creationId xmlns:a16="http://schemas.microsoft.com/office/drawing/2014/main" id="{5B688D38-3E3E-98A2-916D-CE3DBC928A9B}"/>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7" name="Date Placeholder 3">
            <a:extLst>
              <a:ext uri="{FF2B5EF4-FFF2-40B4-BE49-F238E27FC236}">
                <a16:creationId xmlns:a16="http://schemas.microsoft.com/office/drawing/2014/main" id="{828D0930-8341-20BE-80CC-56D3871E14EE}"/>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13" name="Footer Placeholder 4">
            <a:extLst>
              <a:ext uri="{FF2B5EF4-FFF2-40B4-BE49-F238E27FC236}">
                <a16:creationId xmlns:a16="http://schemas.microsoft.com/office/drawing/2014/main" id="{1F38AFC6-19EC-D9A7-7C06-4EAFF378FD25}"/>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4" name="Slide Number Placeholder 5">
            <a:extLst>
              <a:ext uri="{FF2B5EF4-FFF2-40B4-BE49-F238E27FC236}">
                <a16:creationId xmlns:a16="http://schemas.microsoft.com/office/drawing/2014/main" id="{73536E95-67EE-DACF-3441-7F66F0DA37A0}"/>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3" name="Rectangle 2">
            <a:extLst>
              <a:ext uri="{FF2B5EF4-FFF2-40B4-BE49-F238E27FC236}">
                <a16:creationId xmlns:a16="http://schemas.microsoft.com/office/drawing/2014/main" id="{C8CF57F7-45DF-22F4-0A57-7398E20B1D74}"/>
              </a:ext>
            </a:extLst>
          </p:cNvPr>
          <p:cNvSpPr>
            <a:spLocks/>
          </p:cNvSpPr>
          <p:nvPr userDrawn="1"/>
        </p:nvSpPr>
        <p:spPr>
          <a:xfrm>
            <a:off x="0" y="2524382"/>
            <a:ext cx="8463065" cy="2232250"/>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4" name="Title 1">
            <a:extLst>
              <a:ext uri="{FF2B5EF4-FFF2-40B4-BE49-F238E27FC236}">
                <a16:creationId xmlns:a16="http://schemas.microsoft.com/office/drawing/2014/main" id="{D3D7F13D-305A-FD31-F5CE-903B8290E3E5}"/>
              </a:ext>
            </a:extLst>
          </p:cNvPr>
          <p:cNvSpPr>
            <a:spLocks noGrp="1"/>
          </p:cNvSpPr>
          <p:nvPr>
            <p:ph type="ctrTitle"/>
          </p:nvPr>
        </p:nvSpPr>
        <p:spPr>
          <a:xfrm>
            <a:off x="1523998" y="2986391"/>
            <a:ext cx="6686144" cy="1328281"/>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cxnSp>
        <p:nvCxnSpPr>
          <p:cNvPr id="6" name="Straight Connector 5">
            <a:extLst>
              <a:ext uri="{FF2B5EF4-FFF2-40B4-BE49-F238E27FC236}">
                <a16:creationId xmlns:a16="http://schemas.microsoft.com/office/drawing/2014/main" id="{1D106751-B68E-56FB-B466-A6467A2BCB3D}"/>
              </a:ext>
            </a:extLst>
          </p:cNvPr>
          <p:cNvCxnSpPr>
            <a:cxnSpLocks/>
          </p:cNvCxnSpPr>
          <p:nvPr userDrawn="1"/>
        </p:nvCxnSpPr>
        <p:spPr>
          <a:xfrm flipV="1">
            <a:off x="912448" y="-4722868"/>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12158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4.79167E-6 2.96296E-6 L -0.69415 -0.00209 " pathEditMode="relative" rAng="0" ptsTypes="AA">
                                      <p:cBhvr>
                                        <p:cTn id="6" dur="3000" spd="-100000" fill="hold"/>
                                        <p:tgtEl>
                                          <p:spTgt spid="3"/>
                                        </p:tgtEl>
                                        <p:attrNameLst>
                                          <p:attrName>ppt_x</p:attrName>
                                          <p:attrName>ppt_y</p:attrName>
                                        </p:attrNameLst>
                                      </p:cBhvr>
                                      <p:rCtr x="-34701" y="-116"/>
                                    </p:animMotion>
                                  </p:childTnLst>
                                </p:cTn>
                              </p:par>
                              <p:par>
                                <p:cTn id="7" presetID="42" presetClass="path" presetSubtype="0" accel="50000" decel="50000" fill="hold" grpId="0" nodeType="withEffect">
                                  <p:stCondLst>
                                    <p:cond delay="0"/>
                                  </p:stCondLst>
                                  <p:childTnLst>
                                    <p:animMotion origin="layout" path="M 4.79167E-6 2.96296E-6 L -0.69415 -0.00209 " pathEditMode="relative" rAng="0" ptsTypes="AA">
                                      <p:cBhvr>
                                        <p:cTn id="8" dur="3000" spd="-100000" fill="hold"/>
                                        <p:tgtEl>
                                          <p:spTgt spid="4"/>
                                        </p:tgtEl>
                                        <p:attrNameLst>
                                          <p:attrName>ppt_x</p:attrName>
                                          <p:attrName>ppt_y</p:attrName>
                                        </p:attrNameLst>
                                      </p:cBhvr>
                                      <p:rCtr x="-34701" y="-116"/>
                                    </p:animMotion>
                                  </p:childTnLst>
                                </p:cTn>
                              </p:par>
                            </p:childTnLst>
                          </p:cTn>
                        </p:par>
                        <p:par>
                          <p:cTn id="9" fill="hold">
                            <p:stCondLst>
                              <p:cond delay="3000"/>
                            </p:stCondLst>
                            <p:childTnLst>
                              <p:par>
                                <p:cTn id="10" presetID="42" presetClass="path" presetSubtype="0" accel="50000" decel="50000" fill="hold" nodeType="afterEffect">
                                  <p:stCondLst>
                                    <p:cond delay="0"/>
                                  </p:stCondLst>
                                  <p:childTnLst>
                                    <p:animMotion origin="layout" path="M 0.00078 -0.00533 L -0.00065 0.60671 " pathEditMode="relative" rAng="0" ptsTypes="AA">
                                      <p:cBhvr>
                                        <p:cTn id="11" dur="2000" fill="hold"/>
                                        <p:tgtEl>
                                          <p:spTgt spid="6"/>
                                        </p:tgtEl>
                                        <p:attrNameLst>
                                          <p:attrName>ppt_x</p:attrName>
                                          <p:attrName>ppt_y</p:attrName>
                                        </p:attrNameLst>
                                      </p:cBhvr>
                                      <p:rCtr x="-78" y="30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Slide">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4284DB1-5ABC-F59D-7199-F9DF6F7177B1}"/>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6" name="Footer Placeholder 4">
            <a:extLst>
              <a:ext uri="{FF2B5EF4-FFF2-40B4-BE49-F238E27FC236}">
                <a16:creationId xmlns:a16="http://schemas.microsoft.com/office/drawing/2014/main" id="{DAB30656-7152-8FC6-FBE2-CA84F7BFC607}"/>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7" name="Slide Number Placeholder 5">
            <a:extLst>
              <a:ext uri="{FF2B5EF4-FFF2-40B4-BE49-F238E27FC236}">
                <a16:creationId xmlns:a16="http://schemas.microsoft.com/office/drawing/2014/main" id="{E9EC5824-14DA-A1DF-8052-D70371570992}"/>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Tree>
    <p:extLst>
      <p:ext uri="{BB962C8B-B14F-4D97-AF65-F5344CB8AC3E}">
        <p14:creationId xmlns:p14="http://schemas.microsoft.com/office/powerpoint/2010/main" val="28690919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427C8-D336-3940-8744-595B8C9D16EE}"/>
              </a:ext>
            </a:extLst>
          </p:cNvPr>
          <p:cNvSpPr>
            <a:spLocks noGrp="1"/>
          </p:cNvSpPr>
          <p:nvPr>
            <p:ph type="title"/>
          </p:nvPr>
        </p:nvSpPr>
        <p:spPr>
          <a:xfrm>
            <a:off x="543645" y="1241305"/>
            <a:ext cx="11118893" cy="497848"/>
          </a:xfrm>
        </p:spPr>
        <p:txBody>
          <a:bodyPr anchor="t" anchorCtr="0"/>
          <a:lstStyle>
            <a:lvl1pPr>
              <a:defRPr sz="2800">
                <a:solidFill>
                  <a:schemeClr val="tx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9064E8E-106B-4E40-A501-A63069B7C118}"/>
              </a:ext>
            </a:extLst>
          </p:cNvPr>
          <p:cNvSpPr>
            <a:spLocks noGrp="1"/>
          </p:cNvSpPr>
          <p:nvPr>
            <p:ph sz="half" idx="1"/>
          </p:nvPr>
        </p:nvSpPr>
        <p:spPr>
          <a:xfrm>
            <a:off x="515938" y="2040557"/>
            <a:ext cx="5181600" cy="3826164"/>
          </a:xfrm>
        </p:spPr>
        <p:txBody>
          <a:bodyPr/>
          <a:lstStyle>
            <a:lvl1pPr marL="141288" indent="-141288">
              <a:buFont typeface="Arial" panose="020B0604020202020204" pitchFamily="34" charset="0"/>
              <a:buChar char="•"/>
              <a:tabLst/>
              <a:defRPr>
                <a:solidFill>
                  <a:schemeClr val="tx1"/>
                </a:solidFill>
              </a:defRPr>
            </a:lvl1pPr>
            <a:lvl2pPr marL="288925" indent="-147638">
              <a:buFont typeface="System Font"/>
              <a:buChar char="–"/>
              <a:tabLst/>
              <a:defRPr>
                <a:solidFill>
                  <a:schemeClr val="tx1"/>
                </a:solidFill>
              </a:defRPr>
            </a:lvl2pPr>
            <a:lvl3pPr marL="141288" indent="-133350">
              <a:tabLst/>
              <a:defRPr sz="1200" b="1">
                <a:solidFill>
                  <a:schemeClr val="tx1"/>
                </a:solidFill>
              </a:defRPr>
            </a:lvl3pPr>
            <a:lvl4pPr marL="319088" indent="-142875">
              <a:tabLst/>
              <a:defRPr sz="1200">
                <a:solidFill>
                  <a:schemeClr val="tx1"/>
                </a:solidFill>
              </a:defRPr>
            </a:lvl4pPr>
            <a:lvl5pPr marL="363538" indent="-177800">
              <a:tabLst/>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5361E7BD-8BB3-7646-8353-81631AD901E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18BB5BB-2881-3C44-B05C-9F33CBF1CD1F}"/>
              </a:ext>
            </a:extLst>
          </p:cNvPr>
          <p:cNvSpPr>
            <a:spLocks noGrp="1"/>
          </p:cNvSpPr>
          <p:nvPr>
            <p:ph type="sldNum" sz="quarter" idx="12"/>
          </p:nvPr>
        </p:nvSpPr>
        <p:spPr/>
        <p:txBody>
          <a:bodyPr/>
          <a:lstStyle/>
          <a:p>
            <a:fld id="{E5E7EA0D-6364-2B4A-8E45-9A79CD741A72}" type="slidenum">
              <a:rPr lang="en-GB" smtClean="0"/>
              <a:t>‹#›</a:t>
            </a:fld>
            <a:endParaRPr lang="en-GB"/>
          </a:p>
        </p:txBody>
      </p:sp>
      <p:sp>
        <p:nvSpPr>
          <p:cNvPr id="11" name="Text Placeholder 8">
            <a:extLst>
              <a:ext uri="{FF2B5EF4-FFF2-40B4-BE49-F238E27FC236}">
                <a16:creationId xmlns:a16="http://schemas.microsoft.com/office/drawing/2014/main" id="{E96968C5-7D14-46C2-950B-09F6E4A75F20}"/>
              </a:ext>
            </a:extLst>
          </p:cNvPr>
          <p:cNvSpPr>
            <a:spLocks noGrp="1"/>
          </p:cNvSpPr>
          <p:nvPr>
            <p:ph type="body" sz="quarter" idx="14" hasCustomPrompt="1"/>
          </p:nvPr>
        </p:nvSpPr>
        <p:spPr>
          <a:xfrm>
            <a:off x="506413" y="320675"/>
            <a:ext cx="8323139" cy="306388"/>
          </a:xfrm>
        </p:spPr>
        <p:txBody>
          <a:bodyPr/>
          <a:lstStyle>
            <a:lvl1pPr>
              <a:defRPr sz="2000">
                <a:solidFill>
                  <a:schemeClr val="tx2"/>
                </a:solidFill>
              </a:defRPr>
            </a:lvl1pPr>
          </a:lstStyle>
          <a:p>
            <a:pPr lvl="0"/>
            <a:r>
              <a:rPr lang="en-US"/>
              <a:t>Presentation name.</a:t>
            </a:r>
          </a:p>
        </p:txBody>
      </p:sp>
      <p:sp>
        <p:nvSpPr>
          <p:cNvPr id="13" name="Content Placeholder 2">
            <a:extLst>
              <a:ext uri="{FF2B5EF4-FFF2-40B4-BE49-F238E27FC236}">
                <a16:creationId xmlns:a16="http://schemas.microsoft.com/office/drawing/2014/main" id="{CB0D413D-F64B-A442-B3B2-4811F6349BFA}"/>
              </a:ext>
            </a:extLst>
          </p:cNvPr>
          <p:cNvSpPr>
            <a:spLocks noGrp="1"/>
          </p:cNvSpPr>
          <p:nvPr>
            <p:ph sz="half" idx="15"/>
          </p:nvPr>
        </p:nvSpPr>
        <p:spPr>
          <a:xfrm>
            <a:off x="6096000" y="2040557"/>
            <a:ext cx="5181600" cy="3826164"/>
          </a:xfrm>
        </p:spPr>
        <p:txBody>
          <a:bodyPr/>
          <a:lstStyle>
            <a:lvl1pPr marL="141288" indent="-141288">
              <a:buFont typeface="Arial" panose="020B0604020202020204" pitchFamily="34" charset="0"/>
              <a:buChar char="•"/>
              <a:tabLst/>
              <a:defRPr>
                <a:solidFill>
                  <a:schemeClr val="tx1"/>
                </a:solidFill>
              </a:defRPr>
            </a:lvl1pPr>
            <a:lvl2pPr marL="288925" indent="-147638">
              <a:buFont typeface="System Font"/>
              <a:buChar char="–"/>
              <a:tabLst/>
              <a:defRPr>
                <a:solidFill>
                  <a:schemeClr val="tx1"/>
                </a:solidFill>
              </a:defRPr>
            </a:lvl2pPr>
            <a:lvl3pPr marL="141288" indent="-133350">
              <a:tabLst/>
              <a:defRPr sz="1200" b="1">
                <a:solidFill>
                  <a:schemeClr val="tx1"/>
                </a:solidFill>
              </a:defRPr>
            </a:lvl3pPr>
            <a:lvl4pPr marL="319088" indent="-142875">
              <a:tabLst/>
              <a:defRPr sz="1200">
                <a:solidFill>
                  <a:schemeClr val="tx1"/>
                </a:solidFill>
              </a:defRPr>
            </a:lvl4pPr>
            <a:lvl5pPr marL="363538" indent="-177800">
              <a:tabLst/>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456725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9845-A503-187A-BB74-C57658D757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363FA9F-01F9-C9AA-C488-5E1FA15229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8290DA-9077-C07F-ECCB-B4CFFD629011}"/>
              </a:ext>
            </a:extLst>
          </p:cNvPr>
          <p:cNvSpPr>
            <a:spLocks noGrp="1"/>
          </p:cNvSpPr>
          <p:nvPr>
            <p:ph type="dt" sz="half" idx="10"/>
          </p:nvPr>
        </p:nvSpPr>
        <p:spPr/>
        <p:txBody>
          <a:bodyPr/>
          <a:lstStyle/>
          <a:p>
            <a:fld id="{4A94FD2D-1404-495A-B952-136CDF582BD6}" type="datetimeFigureOut">
              <a:rPr lang="en-GB" smtClean="0"/>
              <a:t>20/08/2026</a:t>
            </a:fld>
            <a:endParaRPr lang="en-GB"/>
          </a:p>
        </p:txBody>
      </p:sp>
      <p:sp>
        <p:nvSpPr>
          <p:cNvPr id="5" name="Footer Placeholder 4">
            <a:extLst>
              <a:ext uri="{FF2B5EF4-FFF2-40B4-BE49-F238E27FC236}">
                <a16:creationId xmlns:a16="http://schemas.microsoft.com/office/drawing/2014/main" id="{680E3AC9-3485-131C-3C3C-30F5C59636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39D0D3-6B60-DCE2-472C-A4C454DE131D}"/>
              </a:ext>
            </a:extLst>
          </p:cNvPr>
          <p:cNvSpPr>
            <a:spLocks noGrp="1"/>
          </p:cNvSpPr>
          <p:nvPr>
            <p:ph type="sldNum" sz="quarter" idx="12"/>
          </p:nvPr>
        </p:nvSpPr>
        <p:spPr/>
        <p:txBody>
          <a:bodyPr/>
          <a:lstStyle/>
          <a:p>
            <a:fld id="{F6FA1B79-32AC-40E0-ABDF-8858AC44A330}" type="slidenum">
              <a:rPr lang="en-GB" smtClean="0"/>
              <a:t>‹#›</a:t>
            </a:fld>
            <a:endParaRPr lang="en-GB"/>
          </a:p>
        </p:txBody>
      </p:sp>
    </p:spTree>
    <p:extLst>
      <p:ext uri="{BB962C8B-B14F-4D97-AF65-F5344CB8AC3E}">
        <p14:creationId xmlns:p14="http://schemas.microsoft.com/office/powerpoint/2010/main" val="18026974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cSld name="Section Head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539CB-7A63-EC44-A620-242D8E174EA6}"/>
              </a:ext>
            </a:extLst>
          </p:cNvPr>
          <p:cNvSpPr>
            <a:spLocks noGrp="1"/>
          </p:cNvSpPr>
          <p:nvPr>
            <p:ph type="title"/>
          </p:nvPr>
        </p:nvSpPr>
        <p:spPr>
          <a:xfrm>
            <a:off x="1057618" y="1666177"/>
            <a:ext cx="10126944" cy="1616517"/>
          </a:xfrm>
        </p:spPr>
        <p:txBody>
          <a:bodyPr anchor="b"/>
          <a:lstStyle>
            <a:lvl1pPr>
              <a:defRPr sz="4200" b="1">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277D80D-9A3E-4C4F-9B6A-BF98B3C9DA6D}"/>
              </a:ext>
            </a:extLst>
          </p:cNvPr>
          <p:cNvSpPr>
            <a:spLocks noGrp="1"/>
          </p:cNvSpPr>
          <p:nvPr>
            <p:ph type="body" idx="1"/>
          </p:nvPr>
        </p:nvSpPr>
        <p:spPr>
          <a:xfrm>
            <a:off x="1057619" y="3310403"/>
            <a:ext cx="10126943" cy="1500187"/>
          </a:xfrm>
        </p:spPr>
        <p:txBody>
          <a:bodyPr/>
          <a:lstStyle>
            <a:lvl1pPr marL="0" indent="0">
              <a:buNone/>
              <a:defRPr sz="42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TextBox 9">
            <a:extLst>
              <a:ext uri="{FF2B5EF4-FFF2-40B4-BE49-F238E27FC236}">
                <a16:creationId xmlns:a16="http://schemas.microsoft.com/office/drawing/2014/main" id="{D2FB039C-6579-5D4F-A244-2FB52C993A45}"/>
              </a:ext>
            </a:extLst>
          </p:cNvPr>
          <p:cNvSpPr txBox="1"/>
          <p:nvPr userDrawn="1"/>
        </p:nvSpPr>
        <p:spPr>
          <a:xfrm>
            <a:off x="10514392" y="5926276"/>
            <a:ext cx="1522294" cy="32316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700" b="1" i="0" kern="1200" spc="-70" baseline="0">
                <a:solidFill>
                  <a:schemeClr val="bg1"/>
                </a:solidFill>
                <a:effectLst/>
                <a:latin typeface="Derailed" panose="020B0503030101060003" pitchFamily="34" charset="77"/>
                <a:ea typeface="+mn-ea"/>
                <a:cs typeface="+mn-cs"/>
              </a:rPr>
              <a:t>ncl.ac.uk</a:t>
            </a:r>
          </a:p>
        </p:txBody>
      </p:sp>
      <p:pic>
        <p:nvPicPr>
          <p:cNvPr id="6" name="Picture 5">
            <a:extLst>
              <a:ext uri="{FF2B5EF4-FFF2-40B4-BE49-F238E27FC236}">
                <a16:creationId xmlns:a16="http://schemas.microsoft.com/office/drawing/2014/main" id="{50C6DD17-DAA9-4293-8AB8-291E5313B1A0}"/>
              </a:ext>
            </a:extLst>
          </p:cNvPr>
          <p:cNvPicPr>
            <a:picLocks noChangeAspect="1"/>
          </p:cNvPicPr>
          <p:nvPr userDrawn="1"/>
        </p:nvPicPr>
        <p:blipFill>
          <a:blip r:embed="rId2"/>
          <a:stretch>
            <a:fillRect/>
          </a:stretch>
        </p:blipFill>
        <p:spPr>
          <a:xfrm>
            <a:off x="9813279" y="441207"/>
            <a:ext cx="2118049" cy="673152"/>
          </a:xfrm>
          <a:prstGeom prst="rect">
            <a:avLst/>
          </a:prstGeom>
        </p:spPr>
      </p:pic>
    </p:spTree>
    <p:extLst>
      <p:ext uri="{BB962C8B-B14F-4D97-AF65-F5344CB8AC3E}">
        <p14:creationId xmlns:p14="http://schemas.microsoft.com/office/powerpoint/2010/main" val="22946498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557D6-7A16-F24D-94C0-B75AF5D054C3}"/>
              </a:ext>
            </a:extLst>
          </p:cNvPr>
          <p:cNvSpPr>
            <a:spLocks noGrp="1"/>
          </p:cNvSpPr>
          <p:nvPr>
            <p:ph type="title"/>
          </p:nvPr>
        </p:nvSpPr>
        <p:spPr>
          <a:xfrm>
            <a:off x="506702" y="1079432"/>
            <a:ext cx="8319590" cy="730370"/>
          </a:xfrm>
        </p:spPr>
        <p:txBody>
          <a:bodyPr/>
          <a:lstStyle>
            <a:lvl1pPr>
              <a:defRPr>
                <a:solidFill>
                  <a:schemeClr val="tx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36E8022-3A5C-BE46-8730-1CBF69304EF4}"/>
              </a:ext>
            </a:extLst>
          </p:cNvPr>
          <p:cNvSpPr>
            <a:spLocks noGrp="1"/>
          </p:cNvSpPr>
          <p:nvPr>
            <p:ph idx="1"/>
          </p:nvPr>
        </p:nvSpPr>
        <p:spPr>
          <a:xfrm>
            <a:off x="509962" y="2012692"/>
            <a:ext cx="8319590" cy="418941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8A074235-F314-6E45-A500-7AD3ED70AC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4F9DB99-504E-1347-93DC-152EB0CAE36F}"/>
              </a:ext>
            </a:extLst>
          </p:cNvPr>
          <p:cNvSpPr>
            <a:spLocks noGrp="1"/>
          </p:cNvSpPr>
          <p:nvPr>
            <p:ph type="sldNum" sz="quarter" idx="12"/>
          </p:nvPr>
        </p:nvSpPr>
        <p:spPr/>
        <p:txBody>
          <a:bodyPr/>
          <a:lstStyle/>
          <a:p>
            <a:fld id="{E5E7EA0D-6364-2B4A-8E45-9A79CD741A72}" type="slidenum">
              <a:rPr lang="en-GB" smtClean="0"/>
              <a:t>‹#›</a:t>
            </a:fld>
            <a:endParaRPr lang="en-GB"/>
          </a:p>
        </p:txBody>
      </p:sp>
      <p:sp>
        <p:nvSpPr>
          <p:cNvPr id="9" name="Text Placeholder 8">
            <a:extLst>
              <a:ext uri="{FF2B5EF4-FFF2-40B4-BE49-F238E27FC236}">
                <a16:creationId xmlns:a16="http://schemas.microsoft.com/office/drawing/2014/main" id="{9D5B7104-6B9A-4FF3-B209-F13FAE4BE065}"/>
              </a:ext>
            </a:extLst>
          </p:cNvPr>
          <p:cNvSpPr>
            <a:spLocks noGrp="1"/>
          </p:cNvSpPr>
          <p:nvPr>
            <p:ph type="body" sz="quarter" idx="13" hasCustomPrompt="1"/>
          </p:nvPr>
        </p:nvSpPr>
        <p:spPr>
          <a:xfrm>
            <a:off x="506413" y="320675"/>
            <a:ext cx="8323139" cy="306388"/>
          </a:xfrm>
        </p:spPr>
        <p:txBody>
          <a:bodyPr/>
          <a:lstStyle>
            <a:lvl1pPr>
              <a:defRPr sz="2000" b="1" i="0">
                <a:solidFill>
                  <a:schemeClr val="tx2"/>
                </a:solidFill>
                <a:latin typeface="Derailed" panose="020B0503030101060003" pitchFamily="34" charset="77"/>
              </a:defRPr>
            </a:lvl1pPr>
          </a:lstStyle>
          <a:p>
            <a:pPr lvl="0"/>
            <a:r>
              <a:rPr lang="en-US"/>
              <a:t>Presentation name.</a:t>
            </a:r>
          </a:p>
        </p:txBody>
      </p:sp>
    </p:spTree>
    <p:extLst>
      <p:ext uri="{BB962C8B-B14F-4D97-AF65-F5344CB8AC3E}">
        <p14:creationId xmlns:p14="http://schemas.microsoft.com/office/powerpoint/2010/main" val="943966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Armstrong">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a:spLocks noGrp="1" noRot="1" noMove="1" noResize="1" noEditPoints="1" noAdjustHandles="1" noChangeArrowheads="1" noChangeShapeType="1"/>
          </p:cNvSpPr>
          <p:nvPr userDrawn="1"/>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pic>
        <p:nvPicPr>
          <p:cNvPr id="14" name="Picture 13" descr="Newcastle University Arches">
            <a:extLst>
              <a:ext uri="{FF2B5EF4-FFF2-40B4-BE49-F238E27FC236}">
                <a16:creationId xmlns:a16="http://schemas.microsoft.com/office/drawing/2014/main" id="{EFE9D616-BCA6-BC65-3F96-099C8F2A8E9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112000" y="0"/>
            <a:ext cx="5080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4799797"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0" y="3997888"/>
            <a:ext cx="4799797" cy="767661"/>
          </a:xfrm>
          <a:prstGeom prst="rect">
            <a:avLst/>
          </a:prstGeom>
        </p:spPr>
        <p:txBody>
          <a:bodyPr anchor="b">
            <a:normAutofit/>
          </a:bodyPr>
          <a:lstStyle>
            <a:lvl1pPr marL="0" indent="0" algn="l">
              <a:buNone/>
              <a:defRPr sz="1800">
                <a:solidFill>
                  <a:schemeClr val="bg1"/>
                </a:solidFill>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a:p>
        </p:txBody>
      </p:sp>
      <p:pic>
        <p:nvPicPr>
          <p:cNvPr id="9" name="Picture 8">
            <a:extLst>
              <a:ext uri="{FF2B5EF4-FFF2-40B4-BE49-F238E27FC236}">
                <a16:creationId xmlns:a16="http://schemas.microsoft.com/office/drawing/2014/main" id="{5B688D38-3E3E-98A2-916D-CE3DBC928A9B}"/>
              </a:ext>
              <a:ext uri="{C183D7F6-B498-43B3-948B-1728B52AA6E4}">
                <adec:decorative xmlns:adec="http://schemas.microsoft.com/office/drawing/2017/decorative" val="1"/>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530165"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4" name="Date Placeholder 3">
            <a:extLst>
              <a:ext uri="{FF2B5EF4-FFF2-40B4-BE49-F238E27FC236}">
                <a16:creationId xmlns:a16="http://schemas.microsoft.com/office/drawing/2014/main" id="{000638F5-F397-85C3-D6CE-65AF0807C91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5" name="Footer Placeholder 4">
            <a:extLst>
              <a:ext uri="{FF2B5EF4-FFF2-40B4-BE49-F238E27FC236}">
                <a16:creationId xmlns:a16="http://schemas.microsoft.com/office/drawing/2014/main" id="{71BE1408-AEFC-B08F-95A3-530B4EEF2CA0}"/>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6" name="Slide Number Placeholder 5">
            <a:extLst>
              <a:ext uri="{FF2B5EF4-FFF2-40B4-BE49-F238E27FC236}">
                <a16:creationId xmlns:a16="http://schemas.microsoft.com/office/drawing/2014/main" id="{8F90D5E5-4D3D-6A99-75FA-3238CA3FC4F1}"/>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cxnSp>
        <p:nvCxnSpPr>
          <p:cNvPr id="8" name="Straight Connector 7">
            <a:extLst>
              <a:ext uri="{FF2B5EF4-FFF2-40B4-BE49-F238E27FC236}">
                <a16:creationId xmlns:a16="http://schemas.microsoft.com/office/drawing/2014/main" id="{DAF55C84-E557-337C-954F-4DAF7C899635}"/>
              </a:ext>
            </a:extLst>
          </p:cNvPr>
          <p:cNvCxnSpPr>
            <a:cxnSpLocks/>
          </p:cNvCxnSpPr>
          <p:nvPr userDrawn="1"/>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5524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8"/>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88485" y="2308225"/>
            <a:ext cx="4682067" cy="3540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873755" y="2308225"/>
            <a:ext cx="4684183" cy="3540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11936212"/>
      </p:ext>
    </p:extLst>
  </p:cSld>
  <p:clrMapOvr>
    <a:masterClrMapping/>
  </p:clrMapOvr>
  <p:transition>
    <p:zoom dir="in"/>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Infographic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427C8-D336-3940-8744-595B8C9D16EE}"/>
              </a:ext>
            </a:extLst>
          </p:cNvPr>
          <p:cNvSpPr>
            <a:spLocks noGrp="1"/>
          </p:cNvSpPr>
          <p:nvPr>
            <p:ph type="title"/>
          </p:nvPr>
        </p:nvSpPr>
        <p:spPr>
          <a:xfrm>
            <a:off x="515073" y="1089815"/>
            <a:ext cx="11020281" cy="730370"/>
          </a:xfrm>
        </p:spPr>
        <p:txBody>
          <a:bodyPr/>
          <a:lstStyle>
            <a:lvl1pPr>
              <a:defRPr sz="4000">
                <a:solidFill>
                  <a:schemeClr val="tx1"/>
                </a:solidFill>
              </a:defRPr>
            </a:lvl1pPr>
          </a:lstStyle>
          <a:p>
            <a:r>
              <a:rPr lang="en-US"/>
              <a:t>Click to edit Master title style</a:t>
            </a:r>
            <a:endParaRPr lang="en-GB"/>
          </a:p>
        </p:txBody>
      </p:sp>
      <p:sp>
        <p:nvSpPr>
          <p:cNvPr id="6" name="Footer Placeholder 5">
            <a:extLst>
              <a:ext uri="{FF2B5EF4-FFF2-40B4-BE49-F238E27FC236}">
                <a16:creationId xmlns:a16="http://schemas.microsoft.com/office/drawing/2014/main" id="{5361E7BD-8BB3-7646-8353-81631AD901E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18BB5BB-2881-3C44-B05C-9F33CBF1CD1F}"/>
              </a:ext>
            </a:extLst>
          </p:cNvPr>
          <p:cNvSpPr>
            <a:spLocks noGrp="1"/>
          </p:cNvSpPr>
          <p:nvPr>
            <p:ph type="sldNum" sz="quarter" idx="12"/>
          </p:nvPr>
        </p:nvSpPr>
        <p:spPr/>
        <p:txBody>
          <a:bodyPr/>
          <a:lstStyle/>
          <a:p>
            <a:fld id="{E5E7EA0D-6364-2B4A-8E45-9A79CD741A72}" type="slidenum">
              <a:rPr lang="en-GB" smtClean="0"/>
              <a:t>‹#›</a:t>
            </a:fld>
            <a:endParaRPr lang="en-GB"/>
          </a:p>
        </p:txBody>
      </p:sp>
      <p:sp>
        <p:nvSpPr>
          <p:cNvPr id="8" name="Text Placeholder 8">
            <a:extLst>
              <a:ext uri="{FF2B5EF4-FFF2-40B4-BE49-F238E27FC236}">
                <a16:creationId xmlns:a16="http://schemas.microsoft.com/office/drawing/2014/main" id="{BA0490E7-5291-4C65-9F03-93FFAD0D2E53}"/>
              </a:ext>
            </a:extLst>
          </p:cNvPr>
          <p:cNvSpPr>
            <a:spLocks noGrp="1"/>
          </p:cNvSpPr>
          <p:nvPr>
            <p:ph type="body" sz="quarter" idx="13" hasCustomPrompt="1"/>
          </p:nvPr>
        </p:nvSpPr>
        <p:spPr>
          <a:xfrm>
            <a:off x="506413" y="320675"/>
            <a:ext cx="8323139" cy="306388"/>
          </a:xfrm>
        </p:spPr>
        <p:txBody>
          <a:bodyPr/>
          <a:lstStyle>
            <a:lvl1pPr>
              <a:defRPr sz="2000">
                <a:solidFill>
                  <a:schemeClr val="tx2"/>
                </a:solidFill>
              </a:defRPr>
            </a:lvl1pPr>
          </a:lstStyle>
          <a:p>
            <a:pPr lvl="0"/>
            <a:r>
              <a:rPr lang="en-US"/>
              <a:t>Presentation name.</a:t>
            </a:r>
          </a:p>
        </p:txBody>
      </p:sp>
    </p:spTree>
    <p:extLst>
      <p:ext uri="{BB962C8B-B14F-4D97-AF65-F5344CB8AC3E}">
        <p14:creationId xmlns:p14="http://schemas.microsoft.com/office/powerpoint/2010/main" val="41309790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alternative">
    <p:spTree>
      <p:nvGrpSpPr>
        <p:cNvPr id="1" name=""/>
        <p:cNvGrpSpPr/>
        <p:nvPr/>
      </p:nvGrpSpPr>
      <p:grpSpPr>
        <a:xfrm>
          <a:off x="0" y="0"/>
          <a:ext cx="0" cy="0"/>
          <a:chOff x="0" y="0"/>
          <a:chExt cx="0" cy="0"/>
        </a:xfrm>
      </p:grpSpPr>
      <p:sp>
        <p:nvSpPr>
          <p:cNvPr id="2" name="Rectangle 1"/>
          <p:cNvSpPr/>
          <p:nvPr userDrawn="1"/>
        </p:nvSpPr>
        <p:spPr bwMode="auto">
          <a:xfrm>
            <a:off x="0" y="0"/>
            <a:ext cx="12192000" cy="6858000"/>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4400" b="0" i="0" u="none" strike="noStrike" cap="none" normalizeH="0" baseline="0">
              <a:ln>
                <a:noFill/>
              </a:ln>
              <a:solidFill>
                <a:schemeClr val="tx2"/>
              </a:solidFill>
              <a:effectLst/>
              <a:latin typeface="Arial" charset="0"/>
            </a:endParaRPr>
          </a:p>
        </p:txBody>
      </p:sp>
    </p:spTree>
    <p:extLst>
      <p:ext uri="{BB962C8B-B14F-4D97-AF65-F5344CB8AC3E}">
        <p14:creationId xmlns:p14="http://schemas.microsoft.com/office/powerpoint/2010/main" val="36224012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MASTER TITLE STYLE</a:t>
            </a:r>
            <a:endParaRPr lang="en-GB"/>
          </a:p>
        </p:txBody>
      </p:sp>
      <p:sp>
        <p:nvSpPr>
          <p:cNvPr id="3" name="Content Placeholder 2"/>
          <p:cNvSpPr>
            <a:spLocks noGrp="1"/>
          </p:cNvSpPr>
          <p:nvPr>
            <p:ph idx="1"/>
          </p:nvPr>
        </p:nvSpPr>
        <p:spPr>
          <a:xfrm>
            <a:off x="335360" y="1653895"/>
            <a:ext cx="6469642" cy="2976505"/>
          </a:xfrm>
        </p:spPr>
        <p:txBody>
          <a:bodyPr/>
          <a:lstStyle>
            <a:lvl1pPr>
              <a:defRPr>
                <a:solidFill>
                  <a:schemeClr val="tx1"/>
                </a:solidFill>
                <a:latin typeface="Calibri" charset="0"/>
                <a:ea typeface="Calibri" charset="0"/>
                <a:cs typeface="Calibri" charset="0"/>
              </a:defRPr>
            </a:lvl1pPr>
            <a:lvl2pPr>
              <a:buFont typeface="Arial" charset="0"/>
              <a:buChar char="•"/>
              <a:defRPr sz="1600">
                <a:solidFill>
                  <a:schemeClr val="tx1"/>
                </a:solidFill>
                <a:latin typeface="Calibri" charset="0"/>
                <a:ea typeface="Calibri" charset="0"/>
                <a:cs typeface="Calibri" charset="0"/>
              </a:defRPr>
            </a:lvl2pPr>
            <a:lvl3pPr marL="1276352" indent="-285757">
              <a:buFont typeface="Arial" charset="0"/>
              <a:buChar char="•"/>
              <a:defRPr sz="1600">
                <a:solidFill>
                  <a:schemeClr val="tx1"/>
                </a:solidFill>
                <a:latin typeface="Calibri" charset="0"/>
                <a:ea typeface="Calibri" charset="0"/>
                <a:cs typeface="Calibri" charset="0"/>
              </a:defRPr>
            </a:lvl3pPr>
            <a:lvl4pPr marL="1771649" indent="-285757">
              <a:buFont typeface="Arial" charset="0"/>
              <a:buChar char="•"/>
              <a:defRPr sz="1600">
                <a:solidFill>
                  <a:schemeClr val="tx1"/>
                </a:solidFill>
                <a:latin typeface="Calibri" charset="0"/>
                <a:ea typeface="Calibri" charset="0"/>
                <a:cs typeface="Calibri" charset="0"/>
              </a:defRPr>
            </a:lvl4pPr>
            <a:lvl5pPr marL="2266946" indent="-285757">
              <a:buFont typeface="Arial" charset="0"/>
              <a:buChar char="•"/>
              <a:defRPr sz="1600">
                <a:solidFill>
                  <a:schemeClr val="tx1"/>
                </a:solidFill>
                <a:latin typeface="Calibri" charset="0"/>
                <a:ea typeface="Calibri" charset="0"/>
                <a:cs typeface="Calibri"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icture Placeholder 2"/>
          <p:cNvSpPr>
            <a:spLocks noGrp="1"/>
          </p:cNvSpPr>
          <p:nvPr>
            <p:ph type="pic" idx="10"/>
          </p:nvPr>
        </p:nvSpPr>
        <p:spPr>
          <a:xfrm>
            <a:off x="8134380" y="1651542"/>
            <a:ext cx="3173780" cy="1417421"/>
          </a:xfrm>
        </p:spPr>
        <p:txBody>
          <a:bodyPr/>
          <a:lstStyle>
            <a:lvl1pPr marL="0" indent="0">
              <a:buNone/>
              <a:defRPr sz="3467"/>
            </a:lvl1pPr>
            <a:lvl2pPr marL="495298" indent="0">
              <a:buNone/>
              <a:defRPr sz="3033"/>
            </a:lvl2pPr>
            <a:lvl3pPr marL="990595" indent="0">
              <a:buNone/>
              <a:defRPr sz="2600"/>
            </a:lvl3pPr>
            <a:lvl4pPr marL="1485891" indent="0">
              <a:buNone/>
              <a:defRPr sz="2167"/>
            </a:lvl4pPr>
            <a:lvl5pPr marL="1981189" indent="0">
              <a:buNone/>
              <a:defRPr sz="2167"/>
            </a:lvl5pPr>
            <a:lvl6pPr marL="2476486" indent="0">
              <a:buNone/>
              <a:defRPr sz="2167"/>
            </a:lvl6pPr>
            <a:lvl7pPr marL="2971783" indent="0">
              <a:buNone/>
              <a:defRPr sz="2167"/>
            </a:lvl7pPr>
            <a:lvl8pPr marL="3467080" indent="0">
              <a:buNone/>
              <a:defRPr sz="2167"/>
            </a:lvl8pPr>
            <a:lvl9pPr marL="3962377" indent="0">
              <a:buNone/>
              <a:defRPr sz="2167"/>
            </a:lvl9pPr>
          </a:lstStyle>
          <a:p>
            <a:endParaRPr lang="en-GB"/>
          </a:p>
        </p:txBody>
      </p:sp>
      <p:sp>
        <p:nvSpPr>
          <p:cNvPr id="5" name="Picture Placeholder 2"/>
          <p:cNvSpPr>
            <a:spLocks noGrp="1"/>
          </p:cNvSpPr>
          <p:nvPr>
            <p:ph type="pic" idx="11"/>
          </p:nvPr>
        </p:nvSpPr>
        <p:spPr>
          <a:xfrm>
            <a:off x="8134380" y="3212979"/>
            <a:ext cx="3173780" cy="1417421"/>
          </a:xfrm>
        </p:spPr>
        <p:txBody>
          <a:bodyPr/>
          <a:lstStyle>
            <a:lvl1pPr marL="0" indent="0">
              <a:buNone/>
              <a:defRPr sz="3467"/>
            </a:lvl1pPr>
            <a:lvl2pPr marL="495298" indent="0">
              <a:buNone/>
              <a:defRPr sz="3033"/>
            </a:lvl2pPr>
            <a:lvl3pPr marL="990595" indent="0">
              <a:buNone/>
              <a:defRPr sz="2600"/>
            </a:lvl3pPr>
            <a:lvl4pPr marL="1485891" indent="0">
              <a:buNone/>
              <a:defRPr sz="2167"/>
            </a:lvl4pPr>
            <a:lvl5pPr marL="1981189" indent="0">
              <a:buNone/>
              <a:defRPr sz="2167"/>
            </a:lvl5pPr>
            <a:lvl6pPr marL="2476486" indent="0">
              <a:buNone/>
              <a:defRPr sz="2167"/>
            </a:lvl6pPr>
            <a:lvl7pPr marL="2971783" indent="0">
              <a:buNone/>
              <a:defRPr sz="2167"/>
            </a:lvl7pPr>
            <a:lvl8pPr marL="3467080" indent="0">
              <a:buNone/>
              <a:defRPr sz="2167"/>
            </a:lvl8pPr>
            <a:lvl9pPr marL="3962377" indent="0">
              <a:buNone/>
              <a:defRPr sz="2167"/>
            </a:lvl9pPr>
          </a:lstStyle>
          <a:p>
            <a:endParaRPr lang="en-GB"/>
          </a:p>
        </p:txBody>
      </p:sp>
      <p:sp>
        <p:nvSpPr>
          <p:cNvPr id="6" name="Rectangle 5">
            <a:hlinkClick r:id="rId2"/>
          </p:cNvPr>
          <p:cNvSpPr/>
          <p:nvPr userDrawn="1"/>
        </p:nvSpPr>
        <p:spPr>
          <a:xfrm>
            <a:off x="378240" y="6237315"/>
            <a:ext cx="2000037" cy="2363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67"/>
          </a:p>
        </p:txBody>
      </p:sp>
      <p:sp>
        <p:nvSpPr>
          <p:cNvPr id="7" name="Rectangle 6">
            <a:hlinkClick r:id="rId3"/>
          </p:cNvPr>
          <p:cNvSpPr/>
          <p:nvPr userDrawn="1"/>
        </p:nvSpPr>
        <p:spPr>
          <a:xfrm>
            <a:off x="1223309" y="5589240"/>
            <a:ext cx="369870" cy="297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767"/>
          </a:p>
        </p:txBody>
      </p:sp>
      <p:sp>
        <p:nvSpPr>
          <p:cNvPr id="8" name="Rectangle 7">
            <a:hlinkClick r:id="rId4"/>
          </p:cNvPr>
          <p:cNvSpPr/>
          <p:nvPr userDrawn="1"/>
        </p:nvSpPr>
        <p:spPr>
          <a:xfrm>
            <a:off x="798644" y="5589240"/>
            <a:ext cx="328773" cy="297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767"/>
          </a:p>
        </p:txBody>
      </p:sp>
      <p:sp>
        <p:nvSpPr>
          <p:cNvPr id="9" name="Rectangle 8">
            <a:hlinkClick r:id="rId5"/>
          </p:cNvPr>
          <p:cNvSpPr/>
          <p:nvPr userDrawn="1"/>
        </p:nvSpPr>
        <p:spPr>
          <a:xfrm>
            <a:off x="373979" y="5589240"/>
            <a:ext cx="342473" cy="297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767"/>
          </a:p>
        </p:txBody>
      </p:sp>
    </p:spTree>
    <p:extLst>
      <p:ext uri="{BB962C8B-B14F-4D97-AF65-F5344CB8AC3E}">
        <p14:creationId xmlns:p14="http://schemas.microsoft.com/office/powerpoint/2010/main" val="4855135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6121C-E155-4F80-B2FB-C8C028C54F8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BEFD305-8249-450F-A62F-EC34C76F1269}"/>
              </a:ext>
            </a:extLst>
          </p:cNvPr>
          <p:cNvSpPr>
            <a:spLocks noGrp="1"/>
          </p:cNvSpPr>
          <p:nvPr>
            <p:ph type="dt" sz="half" idx="10"/>
          </p:nvPr>
        </p:nvSpPr>
        <p:spPr/>
        <p:txBody>
          <a:bodyPr/>
          <a:lstStyle/>
          <a:p>
            <a:fld id="{1EEE551C-3CE2-46E6-8986-92E86966EF0B}" type="datetimeFigureOut">
              <a:rPr lang="en-GB" smtClean="0"/>
              <a:t>20/08/2026</a:t>
            </a:fld>
            <a:endParaRPr lang="en-GB"/>
          </a:p>
        </p:txBody>
      </p:sp>
      <p:sp>
        <p:nvSpPr>
          <p:cNvPr id="4" name="Footer Placeholder 3">
            <a:extLst>
              <a:ext uri="{FF2B5EF4-FFF2-40B4-BE49-F238E27FC236}">
                <a16:creationId xmlns:a16="http://schemas.microsoft.com/office/drawing/2014/main" id="{5843C5EC-57E1-4341-9681-3110A63EB21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C1939BD-7E83-4B60-978C-B8ACB37BC433}"/>
              </a:ext>
            </a:extLst>
          </p:cNvPr>
          <p:cNvSpPr>
            <a:spLocks noGrp="1"/>
          </p:cNvSpPr>
          <p:nvPr>
            <p:ph type="sldNum" sz="quarter" idx="12"/>
          </p:nvPr>
        </p:nvSpPr>
        <p:spPr/>
        <p:txBody>
          <a:bodyPr/>
          <a:lstStyle/>
          <a:p>
            <a:fld id="{A13D346F-63A2-4EF8-9259-7AEF5A979266}" type="slidenum">
              <a:rPr lang="en-GB" smtClean="0"/>
              <a:t>‹#›</a:t>
            </a:fld>
            <a:endParaRPr lang="en-GB"/>
          </a:p>
        </p:txBody>
      </p:sp>
    </p:spTree>
    <p:extLst>
      <p:ext uri="{BB962C8B-B14F-4D97-AF65-F5344CB8AC3E}">
        <p14:creationId xmlns:p14="http://schemas.microsoft.com/office/powerpoint/2010/main" val="33075843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Picture Slide">
    <p:spTree>
      <p:nvGrpSpPr>
        <p:cNvPr id="1" name=""/>
        <p:cNvGrpSpPr/>
        <p:nvPr/>
      </p:nvGrpSpPr>
      <p:grpSpPr>
        <a:xfrm>
          <a:off x="0" y="0"/>
          <a:ext cx="0" cy="0"/>
          <a:chOff x="0" y="0"/>
          <a:chExt cx="0" cy="0"/>
        </a:xfrm>
      </p:grpSpPr>
      <p:sp>
        <p:nvSpPr>
          <p:cNvPr id="3" name="Picture Placeholder 16">
            <a:extLst>
              <a:ext uri="{FF2B5EF4-FFF2-40B4-BE49-F238E27FC236}">
                <a16:creationId xmlns:a16="http://schemas.microsoft.com/office/drawing/2014/main" id="{FF451AB0-C1C3-8338-BB22-D66800311B66}"/>
              </a:ext>
            </a:extLst>
          </p:cNvPr>
          <p:cNvSpPr>
            <a:spLocks noGrp="1"/>
          </p:cNvSpPr>
          <p:nvPr>
            <p:ph type="pic" sz="quarter" idx="10"/>
          </p:nvPr>
        </p:nvSpPr>
        <p:spPr>
          <a:xfrm>
            <a:off x="0" y="0"/>
            <a:ext cx="12192000" cy="6858000"/>
          </a:xfrm>
          <a:prstGeom prst="rect">
            <a:avLst/>
          </a:prstGeom>
          <a:solidFill>
            <a:schemeClr val="bg1"/>
          </a:solidFill>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Tree>
    <p:extLst>
      <p:ext uri="{BB962C8B-B14F-4D97-AF65-F5344CB8AC3E}">
        <p14:creationId xmlns:p14="http://schemas.microsoft.com/office/powerpoint/2010/main" val="25559968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F5311E-4AAB-DC13-CB1F-6C85C7D2F686}"/>
              </a:ext>
            </a:extLst>
          </p:cNvPr>
          <p:cNvSpPr>
            <a:spLocks noGrp="1"/>
          </p:cNvSpPr>
          <p:nvPr>
            <p:ph idx="13" hasCustomPrompt="1"/>
          </p:nvPr>
        </p:nvSpPr>
        <p:spPr>
          <a:xfrm>
            <a:off x="2057333" y="2045952"/>
            <a:ext cx="7677606" cy="1916447"/>
          </a:xfrm>
          <a:prstGeom prst="rect">
            <a:avLst/>
          </a:prstGeom>
          <a:ln>
            <a:noFill/>
          </a:ln>
        </p:spPr>
        <p:txBody>
          <a:bodyPr/>
          <a:lstStyle>
            <a:lvl1pPr marL="0" indent="0">
              <a:lnSpc>
                <a:spcPct val="100000"/>
              </a:lnSpc>
              <a:spcBef>
                <a:spcPts val="0"/>
              </a:spcBef>
              <a:buNone/>
              <a:defRPr sz="6600" b="1" i="0">
                <a:solidFill>
                  <a:srgbClr val="143F6F"/>
                </a:solidFill>
                <a:latin typeface="Brandon Grotesque Bold" panose="020B0503020203060202" pitchFamily="34" charset="77"/>
              </a:defRPr>
            </a:lvl1pPr>
          </a:lstStyle>
          <a:p>
            <a:pPr lvl="0"/>
            <a:r>
              <a:rPr lang="en-US"/>
              <a:t>PRESENTAION</a:t>
            </a:r>
          </a:p>
          <a:p>
            <a:pPr lvl="0"/>
            <a:r>
              <a:rPr lang="en-US"/>
              <a:t>TITLE</a:t>
            </a:r>
          </a:p>
        </p:txBody>
      </p:sp>
    </p:spTree>
    <p:extLst>
      <p:ext uri="{BB962C8B-B14F-4D97-AF65-F5344CB8AC3E}">
        <p14:creationId xmlns:p14="http://schemas.microsoft.com/office/powerpoint/2010/main" val="12075603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B78EDA-C7AF-E7DF-E838-CAE0B381F2D9}"/>
              </a:ext>
            </a:extLst>
          </p:cNvPr>
          <p:cNvSpPr>
            <a:spLocks noGrp="1"/>
          </p:cNvSpPr>
          <p:nvPr>
            <p:ph type="dt" sz="half" idx="10"/>
          </p:nvPr>
        </p:nvSpPr>
        <p:spPr/>
        <p:txBody>
          <a:bodyPr/>
          <a:lstStyle/>
          <a:p>
            <a:fld id="{74ED6C21-8BAE-41CA-825D-75791CD710F3}" type="datetimeFigureOut">
              <a:rPr lang="en-GB" smtClean="0"/>
              <a:t>20/08/2026</a:t>
            </a:fld>
            <a:endParaRPr lang="en-GB"/>
          </a:p>
        </p:txBody>
      </p:sp>
      <p:sp>
        <p:nvSpPr>
          <p:cNvPr id="3" name="Footer Placeholder 2">
            <a:extLst>
              <a:ext uri="{FF2B5EF4-FFF2-40B4-BE49-F238E27FC236}">
                <a16:creationId xmlns:a16="http://schemas.microsoft.com/office/drawing/2014/main" id="{CBF85405-952B-F798-1912-9E67F5549B8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731E520-B070-ADC0-C6E9-3463163D7B3A}"/>
              </a:ext>
            </a:extLst>
          </p:cNvPr>
          <p:cNvSpPr>
            <a:spLocks noGrp="1"/>
          </p:cNvSpPr>
          <p:nvPr>
            <p:ph type="sldNum" sz="quarter" idx="12"/>
          </p:nvPr>
        </p:nvSpPr>
        <p:spPr/>
        <p:txBody>
          <a:bodyPr/>
          <a:lstStyle/>
          <a:p>
            <a:fld id="{5F1EE1A9-4654-4890-97C7-EBB364C7D27D}" type="slidenum">
              <a:rPr lang="en-GB" smtClean="0"/>
              <a:t>‹#›</a:t>
            </a:fld>
            <a:endParaRPr lang="en-GB"/>
          </a:p>
        </p:txBody>
      </p:sp>
    </p:spTree>
    <p:extLst>
      <p:ext uri="{BB962C8B-B14F-4D97-AF65-F5344CB8AC3E}">
        <p14:creationId xmlns:p14="http://schemas.microsoft.com/office/powerpoint/2010/main" val="29479343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Header_Ligh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614AE83-580A-3CB9-D74D-F421613BF23B}"/>
              </a:ext>
            </a:extLst>
          </p:cNvPr>
          <p:cNvSpPr>
            <a:spLocks noGrp="1"/>
          </p:cNvSpPr>
          <p:nvPr>
            <p:ph type="ctrTitle" hasCustomPrompt="1"/>
          </p:nvPr>
        </p:nvSpPr>
        <p:spPr>
          <a:xfrm>
            <a:off x="711200" y="479931"/>
            <a:ext cx="10769600" cy="649736"/>
          </a:xfrm>
          <a:prstGeom prst="rect">
            <a:avLst/>
          </a:prstGeom>
        </p:spPr>
        <p:txBody>
          <a:bodyPr anchor="ctr">
            <a:normAutofit/>
          </a:bodyPr>
          <a:lstStyle>
            <a:lvl1pPr algn="l">
              <a:lnSpc>
                <a:spcPct val="100000"/>
              </a:lnSpc>
              <a:defRPr sz="3192" b="1" i="0" baseline="0">
                <a:solidFill>
                  <a:srgbClr val="001E37"/>
                </a:solidFill>
                <a:latin typeface="+mj-lt"/>
              </a:defRPr>
            </a:lvl1pPr>
          </a:lstStyle>
          <a:p>
            <a:r>
              <a:rPr lang="en-US"/>
              <a:t>Title lorem ipsum</a:t>
            </a:r>
          </a:p>
        </p:txBody>
      </p:sp>
      <p:pic>
        <p:nvPicPr>
          <p:cNvPr id="2" name="Picture 1">
            <a:extLst>
              <a:ext uri="{FF2B5EF4-FFF2-40B4-BE49-F238E27FC236}">
                <a16:creationId xmlns:a16="http://schemas.microsoft.com/office/drawing/2014/main" id="{9BA0F7A6-FF2E-EC2B-D3B7-786454922B1D}"/>
              </a:ext>
            </a:extLst>
          </p:cNvPr>
          <p:cNvPicPr>
            <a:picLocks noChangeAspect="1"/>
          </p:cNvPicPr>
          <p:nvPr userDrawn="1"/>
        </p:nvPicPr>
        <p:blipFill>
          <a:blip r:embed="rId2" cstate="email">
            <a:extLst>
              <a:ext uri="{28A0092B-C50C-407E-A947-70E740481C1C}">
                <a14:useLocalDpi xmlns:a14="http://schemas.microsoft.com/office/drawing/2010/main"/>
              </a:ext>
            </a:extLst>
          </a:blip>
          <a:srcRect l="5902" r="5902"/>
          <a:stretch/>
        </p:blipFill>
        <p:spPr>
          <a:xfrm>
            <a:off x="0" y="6191803"/>
            <a:ext cx="12192000" cy="186267"/>
          </a:xfrm>
          <a:prstGeom prst="rect">
            <a:avLst/>
          </a:prstGeom>
        </p:spPr>
      </p:pic>
      <p:sp>
        <p:nvSpPr>
          <p:cNvPr id="6" name="Text Placeholder 5">
            <a:extLst>
              <a:ext uri="{FF2B5EF4-FFF2-40B4-BE49-F238E27FC236}">
                <a16:creationId xmlns:a16="http://schemas.microsoft.com/office/drawing/2014/main" id="{61250BBD-20CC-D29B-210D-16D4F4D51B76}"/>
              </a:ext>
            </a:extLst>
          </p:cNvPr>
          <p:cNvSpPr>
            <a:spLocks noGrp="1"/>
          </p:cNvSpPr>
          <p:nvPr>
            <p:ph type="body" sz="quarter" idx="13" hasCustomPrompt="1"/>
          </p:nvPr>
        </p:nvSpPr>
        <p:spPr>
          <a:xfrm>
            <a:off x="711200" y="1003763"/>
            <a:ext cx="10769600" cy="360891"/>
          </a:xfrm>
          <a:prstGeom prst="rect">
            <a:avLst/>
          </a:prstGeom>
        </p:spPr>
        <p:txBody>
          <a:bodyPr>
            <a:noAutofit/>
          </a:bodyPr>
          <a:lstStyle>
            <a:lvl1pPr>
              <a:lnSpc>
                <a:spcPct val="100000"/>
              </a:lnSpc>
              <a:defRPr sz="1995">
                <a:latin typeface="Gadugi" panose="020B0502040204020203" pitchFamily="34" charset="0"/>
                <a:ea typeface="Gadugi" panose="020B0502040204020203" pitchFamily="34" charset="0"/>
              </a:defRPr>
            </a:lvl1pPr>
          </a:lstStyle>
          <a:p>
            <a:pPr lvl="0"/>
            <a:r>
              <a:rPr lang="en-US"/>
              <a:t>Subtitle lorem ipsum dolor sit </a:t>
            </a:r>
            <a:r>
              <a:rPr lang="en-US" err="1"/>
              <a:t>amet</a:t>
            </a:r>
            <a:endParaRPr lang="en-US"/>
          </a:p>
        </p:txBody>
      </p:sp>
      <p:sp>
        <p:nvSpPr>
          <p:cNvPr id="4" name="Slide Number Placeholder 9">
            <a:extLst>
              <a:ext uri="{FF2B5EF4-FFF2-40B4-BE49-F238E27FC236}">
                <a16:creationId xmlns:a16="http://schemas.microsoft.com/office/drawing/2014/main" id="{A63494D3-607C-B9A5-D806-13D3D4A862AD}"/>
              </a:ext>
            </a:extLst>
          </p:cNvPr>
          <p:cNvSpPr>
            <a:spLocks noGrp="1"/>
          </p:cNvSpPr>
          <p:nvPr>
            <p:ph type="sldNum" sz="quarter" idx="4"/>
          </p:nvPr>
        </p:nvSpPr>
        <p:spPr>
          <a:xfrm>
            <a:off x="11665921" y="6432681"/>
            <a:ext cx="389424" cy="366183"/>
          </a:xfrm>
          <a:prstGeom prst="rect">
            <a:avLst/>
          </a:prstGeom>
        </p:spPr>
        <p:txBody>
          <a:bodyPr vert="horz" lIns="91440" tIns="45720" rIns="91440" bIns="45720" rtlCol="0" anchor="ctr" anchorCtr="1"/>
          <a:lstStyle>
            <a:lvl1pPr algn="r">
              <a:defRPr sz="799" b="1" i="0">
                <a:solidFill>
                  <a:schemeClr val="tx1"/>
                </a:solidFill>
                <a:latin typeface="+mn-lt"/>
              </a:defRPr>
            </a:lvl1pPr>
          </a:lstStyle>
          <a:p>
            <a:fld id="{C49598C7-D75B-374C-8D63-E47FB47417DD}" type="slidenum">
              <a:rPr lang="en-US" smtClean="0"/>
              <a:pPr/>
              <a:t>‹#›</a:t>
            </a:fld>
            <a:endParaRPr lang="en-US"/>
          </a:p>
        </p:txBody>
      </p:sp>
    </p:spTree>
    <p:extLst>
      <p:ext uri="{BB962C8B-B14F-4D97-AF65-F5344CB8AC3E}">
        <p14:creationId xmlns:p14="http://schemas.microsoft.com/office/powerpoint/2010/main" val="32365324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1_Title Slide Lion">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p:nvPr userDrawn="1"/>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9143996" cy="2387600"/>
          </a:xfrm>
          <a:prstGeom prst="rect">
            <a:avLst/>
          </a:prstGeom>
        </p:spPr>
        <p:txBody>
          <a:bodyPr anchor="b">
            <a:normAutofit/>
          </a:bodyPr>
          <a:lstStyle>
            <a:lvl1pPr algn="l">
              <a:defRPr sz="48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1" y="3997888"/>
            <a:ext cx="5819774" cy="767661"/>
          </a:xfrm>
          <a:prstGeom prst="rect">
            <a:avLst/>
          </a:prstGeom>
        </p:spPr>
        <p:txBody>
          <a:bodyPr anchor="b">
            <a:normAutofit/>
          </a:bodyPr>
          <a:lstStyle>
            <a:lvl1pPr marL="0" indent="0" algn="l">
              <a:buNone/>
              <a:defRPr sz="2400">
                <a:solidFill>
                  <a:schemeClr val="bg1"/>
                </a:solidFill>
                <a:latin typeface="Derailed Light" panose="020B0403030101060003" pitchFamily="34" charset="0"/>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a:p>
        </p:txBody>
      </p:sp>
      <p:cxnSp>
        <p:nvCxnSpPr>
          <p:cNvPr id="8" name="Straight Connector 7">
            <a:extLst>
              <a:ext uri="{FF2B5EF4-FFF2-40B4-BE49-F238E27FC236}">
                <a16:creationId xmlns:a16="http://schemas.microsoft.com/office/drawing/2014/main" id="{FA82FD9D-1C0E-9822-A174-49DB57823D43}"/>
              </a:ext>
            </a:extLst>
          </p:cNvPr>
          <p:cNvCxnSpPr>
            <a:cxnSpLocks/>
          </p:cNvCxnSpPr>
          <p:nvPr userDrawn="1"/>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5B688D38-3E3E-98A2-916D-CE3DBC928A9B}"/>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pic>
        <p:nvPicPr>
          <p:cNvPr id="12" name="Graphic 11">
            <a:extLst>
              <a:ext uri="{FF2B5EF4-FFF2-40B4-BE49-F238E27FC236}">
                <a16:creationId xmlns:a16="http://schemas.microsoft.com/office/drawing/2014/main" id="{5EC53B4B-19F5-5EA5-5BB0-CF960476889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804804" y="1133422"/>
            <a:ext cx="8519068" cy="6021401"/>
          </a:xfrm>
          <a:prstGeom prst="rect">
            <a:avLst/>
          </a:prstGeom>
        </p:spPr>
      </p:pic>
      <p:sp>
        <p:nvSpPr>
          <p:cNvPr id="13" name="Date Placeholder 3">
            <a:extLst>
              <a:ext uri="{FF2B5EF4-FFF2-40B4-BE49-F238E27FC236}">
                <a16:creationId xmlns:a16="http://schemas.microsoft.com/office/drawing/2014/main" id="{53C654B7-6766-3D0F-0761-3DA493BE726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14" name="Footer Placeholder 4">
            <a:extLst>
              <a:ext uri="{FF2B5EF4-FFF2-40B4-BE49-F238E27FC236}">
                <a16:creationId xmlns:a16="http://schemas.microsoft.com/office/drawing/2014/main" id="{7C05CB58-6641-DEC5-AF57-2FBCD650A6E3}"/>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5" name="Slide Number Placeholder 5">
            <a:extLst>
              <a:ext uri="{FF2B5EF4-FFF2-40B4-BE49-F238E27FC236}">
                <a16:creationId xmlns:a16="http://schemas.microsoft.com/office/drawing/2014/main" id="{3CFD1703-27C2-D68D-E30C-1A6C05735858}"/>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Tree>
    <p:extLst>
      <p:ext uri="{BB962C8B-B14F-4D97-AF65-F5344CB8AC3E}">
        <p14:creationId xmlns:p14="http://schemas.microsoft.com/office/powerpoint/2010/main" val="1037387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8"/>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Arches">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a:spLocks/>
          </p:cNvSpPr>
          <p:nvPr userDrawn="1"/>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pic>
        <p:nvPicPr>
          <p:cNvPr id="14" name="Picture 13" descr="Newcastle University Arches">
            <a:extLst>
              <a:ext uri="{FF2B5EF4-FFF2-40B4-BE49-F238E27FC236}">
                <a16:creationId xmlns:a16="http://schemas.microsoft.com/office/drawing/2014/main" id="{A2DDBE0B-439A-D5F8-3F89-CA4DBFDDADA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112000" y="-19972"/>
            <a:ext cx="5080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4799797"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0" y="3997888"/>
            <a:ext cx="4799797" cy="767661"/>
          </a:xfrm>
          <a:prstGeom prst="rect">
            <a:avLst/>
          </a:prstGeom>
        </p:spPr>
        <p:txBody>
          <a:bodyPr anchor="b">
            <a:normAutofit/>
          </a:bodyPr>
          <a:lstStyle>
            <a:lvl1pPr marL="0" indent="0" algn="l">
              <a:buNone/>
              <a:defRPr sz="1800">
                <a:solidFill>
                  <a:schemeClr val="bg1"/>
                </a:solidFill>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a:p>
        </p:txBody>
      </p:sp>
      <p:pic>
        <p:nvPicPr>
          <p:cNvPr id="9" name="Picture 8">
            <a:extLst>
              <a:ext uri="{FF2B5EF4-FFF2-40B4-BE49-F238E27FC236}">
                <a16:creationId xmlns:a16="http://schemas.microsoft.com/office/drawing/2014/main" id="{5B688D38-3E3E-98A2-916D-CE3DBC928A9B}"/>
              </a:ext>
              <a:ext uri="{C183D7F6-B498-43B3-948B-1728B52AA6E4}">
                <adec:decorative xmlns:adec="http://schemas.microsoft.com/office/drawing/2017/decorative" val="1"/>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530165"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6" name="Date Placeholder 3">
            <a:extLst>
              <a:ext uri="{FF2B5EF4-FFF2-40B4-BE49-F238E27FC236}">
                <a16:creationId xmlns:a16="http://schemas.microsoft.com/office/drawing/2014/main" id="{39EFE649-362A-C9F8-84D2-DA4D7BB413C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8" name="Footer Placeholder 4">
            <a:extLst>
              <a:ext uri="{FF2B5EF4-FFF2-40B4-BE49-F238E27FC236}">
                <a16:creationId xmlns:a16="http://schemas.microsoft.com/office/drawing/2014/main" id="{5E32D6E6-344C-5A86-C5BA-9B17D0EC6EC3}"/>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2" name="Slide Number Placeholder 5">
            <a:extLst>
              <a:ext uri="{FF2B5EF4-FFF2-40B4-BE49-F238E27FC236}">
                <a16:creationId xmlns:a16="http://schemas.microsoft.com/office/drawing/2014/main" id="{D3D1421D-829F-A8EC-EF42-6A389E5EDE04}"/>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cxnSp>
        <p:nvCxnSpPr>
          <p:cNvPr id="13" name="Straight Connector 12">
            <a:extLst>
              <a:ext uri="{FF2B5EF4-FFF2-40B4-BE49-F238E27FC236}">
                <a16:creationId xmlns:a16="http://schemas.microsoft.com/office/drawing/2014/main" id="{32CDF995-8303-90A9-AC96-8763E0CDC7FC}"/>
              </a:ext>
            </a:extLst>
          </p:cNvPr>
          <p:cNvCxnSpPr>
            <a:cxnSpLocks/>
          </p:cNvCxnSpPr>
          <p:nvPr userDrawn="1"/>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249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13"/>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1_Title Slide Armstrong">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a:spLocks noGrp="1" noRot="1" noMove="1" noResize="1" noEditPoints="1" noAdjustHandles="1" noChangeArrowheads="1" noChangeShapeType="1"/>
          </p:cNvSpPr>
          <p:nvPr userDrawn="1"/>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pic>
        <p:nvPicPr>
          <p:cNvPr id="14" name="Picture 13" descr="Newcastle University Arches">
            <a:extLst>
              <a:ext uri="{FF2B5EF4-FFF2-40B4-BE49-F238E27FC236}">
                <a16:creationId xmlns:a16="http://schemas.microsoft.com/office/drawing/2014/main" id="{EFE9D616-BCA6-BC65-3F96-099C8F2A8E9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112000" y="0"/>
            <a:ext cx="5080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4799797"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0" y="3997888"/>
            <a:ext cx="4799797" cy="767661"/>
          </a:xfrm>
          <a:prstGeom prst="rect">
            <a:avLst/>
          </a:prstGeom>
        </p:spPr>
        <p:txBody>
          <a:bodyPr anchor="b">
            <a:normAutofit/>
          </a:bodyPr>
          <a:lstStyle>
            <a:lvl1pPr marL="0" indent="0" algn="l">
              <a:buNone/>
              <a:defRPr sz="2400">
                <a:solidFill>
                  <a:schemeClr val="bg1"/>
                </a:solidFill>
                <a:latin typeface="Derailed Light" panose="020B0403030101060003" pitchFamily="34" charset="0"/>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a:p>
        </p:txBody>
      </p:sp>
      <p:pic>
        <p:nvPicPr>
          <p:cNvPr id="9" name="Picture 8">
            <a:extLst>
              <a:ext uri="{FF2B5EF4-FFF2-40B4-BE49-F238E27FC236}">
                <a16:creationId xmlns:a16="http://schemas.microsoft.com/office/drawing/2014/main" id="{5B688D38-3E3E-98A2-916D-CE3DBC928A9B}"/>
              </a:ext>
              <a:ext uri="{C183D7F6-B498-43B3-948B-1728B52AA6E4}">
                <adec:decorative xmlns:adec="http://schemas.microsoft.com/office/drawing/2017/decorative" val="1"/>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530165"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4" name="Date Placeholder 3">
            <a:extLst>
              <a:ext uri="{FF2B5EF4-FFF2-40B4-BE49-F238E27FC236}">
                <a16:creationId xmlns:a16="http://schemas.microsoft.com/office/drawing/2014/main" id="{000638F5-F397-85C3-D6CE-65AF0807C91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5" name="Footer Placeholder 4">
            <a:extLst>
              <a:ext uri="{FF2B5EF4-FFF2-40B4-BE49-F238E27FC236}">
                <a16:creationId xmlns:a16="http://schemas.microsoft.com/office/drawing/2014/main" id="{71BE1408-AEFC-B08F-95A3-530B4EEF2CA0}"/>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6" name="Slide Number Placeholder 5">
            <a:extLst>
              <a:ext uri="{FF2B5EF4-FFF2-40B4-BE49-F238E27FC236}">
                <a16:creationId xmlns:a16="http://schemas.microsoft.com/office/drawing/2014/main" id="{8F90D5E5-4D3D-6A99-75FA-3238CA3FC4F1}"/>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cxnSp>
        <p:nvCxnSpPr>
          <p:cNvPr id="8" name="Straight Connector 7">
            <a:extLst>
              <a:ext uri="{FF2B5EF4-FFF2-40B4-BE49-F238E27FC236}">
                <a16:creationId xmlns:a16="http://schemas.microsoft.com/office/drawing/2014/main" id="{DAF55C84-E557-337C-954F-4DAF7C899635}"/>
              </a:ext>
            </a:extLst>
          </p:cNvPr>
          <p:cNvCxnSpPr>
            <a:cxnSpLocks/>
          </p:cNvCxnSpPr>
          <p:nvPr userDrawn="1"/>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72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8"/>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1_Title Slide Arches">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a:spLocks/>
          </p:cNvSpPr>
          <p:nvPr userDrawn="1"/>
        </p:nvSpPr>
        <p:spPr>
          <a:xfrm>
            <a:off x="43544"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pic>
        <p:nvPicPr>
          <p:cNvPr id="14" name="Picture 13" descr="Newcastle University Arches">
            <a:extLst>
              <a:ext uri="{FF2B5EF4-FFF2-40B4-BE49-F238E27FC236}">
                <a16:creationId xmlns:a16="http://schemas.microsoft.com/office/drawing/2014/main" id="{A2DDBE0B-439A-D5F8-3F89-CA4DBFDDADA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112000" y="-19972"/>
            <a:ext cx="5080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4799797"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0" y="3997888"/>
            <a:ext cx="4799797" cy="767661"/>
          </a:xfrm>
          <a:prstGeom prst="rect">
            <a:avLst/>
          </a:prstGeom>
        </p:spPr>
        <p:txBody>
          <a:bodyPr anchor="b">
            <a:normAutofit/>
          </a:bodyPr>
          <a:lstStyle>
            <a:lvl1pPr marL="0" indent="0" algn="l">
              <a:buNone/>
              <a:defRPr sz="2400">
                <a:solidFill>
                  <a:schemeClr val="bg1"/>
                </a:solidFill>
                <a:latin typeface="Derailed Light" panose="020B0403030101060003" pitchFamily="34" charset="0"/>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a:p>
        </p:txBody>
      </p:sp>
      <p:pic>
        <p:nvPicPr>
          <p:cNvPr id="9" name="Picture 8">
            <a:extLst>
              <a:ext uri="{FF2B5EF4-FFF2-40B4-BE49-F238E27FC236}">
                <a16:creationId xmlns:a16="http://schemas.microsoft.com/office/drawing/2014/main" id="{5B688D38-3E3E-98A2-916D-CE3DBC928A9B}"/>
              </a:ext>
              <a:ext uri="{C183D7F6-B498-43B3-948B-1728B52AA6E4}">
                <adec:decorative xmlns:adec="http://schemas.microsoft.com/office/drawing/2017/decorative" val="1"/>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530165"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6" name="Date Placeholder 3">
            <a:extLst>
              <a:ext uri="{FF2B5EF4-FFF2-40B4-BE49-F238E27FC236}">
                <a16:creationId xmlns:a16="http://schemas.microsoft.com/office/drawing/2014/main" id="{39EFE649-362A-C9F8-84D2-DA4D7BB413C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8" name="Footer Placeholder 4">
            <a:extLst>
              <a:ext uri="{FF2B5EF4-FFF2-40B4-BE49-F238E27FC236}">
                <a16:creationId xmlns:a16="http://schemas.microsoft.com/office/drawing/2014/main" id="{5E32D6E6-344C-5A86-C5BA-9B17D0EC6EC3}"/>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2" name="Slide Number Placeholder 5">
            <a:extLst>
              <a:ext uri="{FF2B5EF4-FFF2-40B4-BE49-F238E27FC236}">
                <a16:creationId xmlns:a16="http://schemas.microsoft.com/office/drawing/2014/main" id="{D3D1421D-829F-A8EC-EF42-6A389E5EDE04}"/>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cxnSp>
        <p:nvCxnSpPr>
          <p:cNvPr id="13" name="Straight Connector 12">
            <a:extLst>
              <a:ext uri="{FF2B5EF4-FFF2-40B4-BE49-F238E27FC236}">
                <a16:creationId xmlns:a16="http://schemas.microsoft.com/office/drawing/2014/main" id="{32CDF995-8303-90A9-AC96-8763E0CDC7FC}"/>
              </a:ext>
            </a:extLst>
          </p:cNvPr>
          <p:cNvCxnSpPr>
            <a:cxnSpLocks/>
          </p:cNvCxnSpPr>
          <p:nvPr userDrawn="1"/>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7689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13"/>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1_Title Slide Helix">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a:spLocks/>
          </p:cNvSpPr>
          <p:nvPr userDrawn="1"/>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pic>
        <p:nvPicPr>
          <p:cNvPr id="14" name="Picture 13" descr="A group of people walking in front of a building&#10;&#10;Description automatically generated">
            <a:extLst>
              <a:ext uri="{FF2B5EF4-FFF2-40B4-BE49-F238E27FC236}">
                <a16:creationId xmlns:a16="http://schemas.microsoft.com/office/drawing/2014/main" id="{00500CD6-A5AC-0904-EA13-4A14EB2F588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112000" y="0"/>
            <a:ext cx="5080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4799797"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0" y="3997888"/>
            <a:ext cx="4799797" cy="767661"/>
          </a:xfrm>
          <a:prstGeom prst="rect">
            <a:avLst/>
          </a:prstGeom>
        </p:spPr>
        <p:txBody>
          <a:bodyPr anchor="b">
            <a:normAutofit/>
          </a:bodyPr>
          <a:lstStyle>
            <a:lvl1pPr marL="0" indent="0" algn="l">
              <a:buNone/>
              <a:defRPr sz="2400">
                <a:solidFill>
                  <a:schemeClr val="bg1"/>
                </a:solidFill>
                <a:latin typeface="Derailed Light" panose="020B0403030101060003" pitchFamily="34" charset="0"/>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a:p>
        </p:txBody>
      </p:sp>
      <p:pic>
        <p:nvPicPr>
          <p:cNvPr id="9" name="Picture 8">
            <a:extLst>
              <a:ext uri="{FF2B5EF4-FFF2-40B4-BE49-F238E27FC236}">
                <a16:creationId xmlns:a16="http://schemas.microsoft.com/office/drawing/2014/main" id="{5B688D38-3E3E-98A2-916D-CE3DBC928A9B}"/>
              </a:ext>
              <a:ext uri="{C183D7F6-B498-43B3-948B-1728B52AA6E4}">
                <adec:decorative xmlns:adec="http://schemas.microsoft.com/office/drawing/2017/decorative" val="1"/>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530165"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4" name="Date Placeholder 3">
            <a:extLst>
              <a:ext uri="{FF2B5EF4-FFF2-40B4-BE49-F238E27FC236}">
                <a16:creationId xmlns:a16="http://schemas.microsoft.com/office/drawing/2014/main" id="{62E2E9B4-74C4-1F28-BDAC-C524D4BC182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5" name="Footer Placeholder 4">
            <a:extLst>
              <a:ext uri="{FF2B5EF4-FFF2-40B4-BE49-F238E27FC236}">
                <a16:creationId xmlns:a16="http://schemas.microsoft.com/office/drawing/2014/main" id="{0905429C-2501-75E9-56F3-16AB4EC771BD}"/>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8" name="Slide Number Placeholder 5">
            <a:extLst>
              <a:ext uri="{FF2B5EF4-FFF2-40B4-BE49-F238E27FC236}">
                <a16:creationId xmlns:a16="http://schemas.microsoft.com/office/drawing/2014/main" id="{33164727-76C0-BA83-5A77-68C24B7458F7}"/>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cxnSp>
        <p:nvCxnSpPr>
          <p:cNvPr id="13" name="Straight Connector 12">
            <a:extLst>
              <a:ext uri="{FF2B5EF4-FFF2-40B4-BE49-F238E27FC236}">
                <a16:creationId xmlns:a16="http://schemas.microsoft.com/office/drawing/2014/main" id="{B259A67F-65F0-72C7-6867-0AC031F903DA}"/>
              </a:ext>
            </a:extLst>
          </p:cNvPr>
          <p:cNvCxnSpPr>
            <a:cxnSpLocks/>
          </p:cNvCxnSpPr>
          <p:nvPr userDrawn="1"/>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6427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13"/>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White Title and Content">
    <p:spTree>
      <p:nvGrpSpPr>
        <p:cNvPr id="1" name=""/>
        <p:cNvGrpSpPr/>
        <p:nvPr/>
      </p:nvGrpSpPr>
      <p:grpSpPr>
        <a:xfrm>
          <a:off x="0" y="0"/>
          <a:ext cx="0" cy="0"/>
          <a:chOff x="0" y="0"/>
          <a:chExt cx="0" cy="0"/>
        </a:xfrm>
      </p:grpSpPr>
      <p:sp>
        <p:nvSpPr>
          <p:cNvPr id="15" name="Title Placeholder 25">
            <a:extLst>
              <a:ext uri="{FF2B5EF4-FFF2-40B4-BE49-F238E27FC236}">
                <a16:creationId xmlns:a16="http://schemas.microsoft.com/office/drawing/2014/main" id="{6108BDAC-53BD-C9D3-45E4-9954D1F7FC61}"/>
              </a:ext>
            </a:extLst>
          </p:cNvPr>
          <p:cNvSpPr>
            <a:spLocks noGrp="1"/>
          </p:cNvSpPr>
          <p:nvPr>
            <p:ph type="title"/>
          </p:nvPr>
        </p:nvSpPr>
        <p:spPr>
          <a:xfrm>
            <a:off x="520566" y="807030"/>
            <a:ext cx="1051560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11074670"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3">
            <a:extLst>
              <a:ext uri="{FF2B5EF4-FFF2-40B4-BE49-F238E27FC236}">
                <a16:creationId xmlns:a16="http://schemas.microsoft.com/office/drawing/2014/main" id="{7670CF57-D16D-8515-14B1-03E6778D137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5" name="Footer Placeholder 4">
            <a:extLst>
              <a:ext uri="{FF2B5EF4-FFF2-40B4-BE49-F238E27FC236}">
                <a16:creationId xmlns:a16="http://schemas.microsoft.com/office/drawing/2014/main" id="{8D3F9AD8-B58E-EE4F-3EB3-FD7F53F56D9E}"/>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6" name="Slide Number Placeholder 5">
            <a:extLst>
              <a:ext uri="{FF2B5EF4-FFF2-40B4-BE49-F238E27FC236}">
                <a16:creationId xmlns:a16="http://schemas.microsoft.com/office/drawing/2014/main" id="{04D48C7E-E8AC-CDE1-4233-3BC9E960C0DB}"/>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7" name="Text Placeholder 7">
            <a:extLst>
              <a:ext uri="{FF2B5EF4-FFF2-40B4-BE49-F238E27FC236}">
                <a16:creationId xmlns:a16="http://schemas.microsoft.com/office/drawing/2014/main" id="{15370308-87DB-F072-D5C9-25406B5AF881}"/>
              </a:ext>
            </a:extLst>
          </p:cNvPr>
          <p:cNvSpPr>
            <a:spLocks noGrp="1"/>
          </p:cNvSpPr>
          <p:nvPr>
            <p:ph type="body" sz="quarter" idx="17" hasCustomPrompt="1"/>
          </p:nvPr>
        </p:nvSpPr>
        <p:spPr>
          <a:xfrm>
            <a:off x="520571" y="186311"/>
            <a:ext cx="9045575" cy="422275"/>
          </a:xfrm>
        </p:spPr>
        <p:txBody>
          <a:bodyPr anchor="ctr">
            <a:noAutofit/>
          </a:bodyPr>
          <a:lstStyle>
            <a:lvl1pPr marL="0" indent="0">
              <a:buFont typeface="Arial" panose="020B0604020202020204" pitchFamily="34" charse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a:t>Presentation Name</a:t>
            </a:r>
            <a:endParaRPr lang="en-GB"/>
          </a:p>
        </p:txBody>
      </p:sp>
    </p:spTree>
    <p:extLst>
      <p:ext uri="{BB962C8B-B14F-4D97-AF65-F5344CB8AC3E}">
        <p14:creationId xmlns:p14="http://schemas.microsoft.com/office/powerpoint/2010/main" val="29173722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White Title and 2 x Content">
    <p:spTree>
      <p:nvGrpSpPr>
        <p:cNvPr id="1" name=""/>
        <p:cNvGrpSpPr/>
        <p:nvPr/>
      </p:nvGrpSpPr>
      <p:grpSpPr>
        <a:xfrm>
          <a:off x="0" y="0"/>
          <a:ext cx="0" cy="0"/>
          <a:chOff x="0" y="0"/>
          <a:chExt cx="0" cy="0"/>
        </a:xfrm>
      </p:grpSpPr>
      <p:sp>
        <p:nvSpPr>
          <p:cNvPr id="15" name="Title Placeholder 25">
            <a:extLst>
              <a:ext uri="{FF2B5EF4-FFF2-40B4-BE49-F238E27FC236}">
                <a16:creationId xmlns:a16="http://schemas.microsoft.com/office/drawing/2014/main" id="{6108BDAC-53BD-C9D3-45E4-9954D1F7FC61}"/>
              </a:ext>
            </a:extLst>
          </p:cNvPr>
          <p:cNvSpPr>
            <a:spLocks noGrp="1"/>
          </p:cNvSpPr>
          <p:nvPr>
            <p:ph type="title"/>
          </p:nvPr>
        </p:nvSpPr>
        <p:spPr>
          <a:xfrm>
            <a:off x="520566" y="807030"/>
            <a:ext cx="1051560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5378654"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a:extLst>
              <a:ext uri="{FF2B5EF4-FFF2-40B4-BE49-F238E27FC236}">
                <a16:creationId xmlns:a16="http://schemas.microsoft.com/office/drawing/2014/main" id="{2788B92F-24D4-B1A6-CF56-4569691EF6C4}"/>
              </a:ext>
            </a:extLst>
          </p:cNvPr>
          <p:cNvSpPr>
            <a:spLocks noGrp="1"/>
          </p:cNvSpPr>
          <p:nvPr>
            <p:ph sz="quarter" idx="11"/>
          </p:nvPr>
        </p:nvSpPr>
        <p:spPr>
          <a:xfrm>
            <a:off x="6055776" y="1857375"/>
            <a:ext cx="5535612" cy="4194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040400FE-5AFF-87BE-A1EA-C1174C5C5DA4}"/>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7" name="Footer Placeholder 4">
            <a:extLst>
              <a:ext uri="{FF2B5EF4-FFF2-40B4-BE49-F238E27FC236}">
                <a16:creationId xmlns:a16="http://schemas.microsoft.com/office/drawing/2014/main" id="{1707353D-119C-314E-BD3C-5B000F253880}"/>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8" name="Slide Number Placeholder 5">
            <a:extLst>
              <a:ext uri="{FF2B5EF4-FFF2-40B4-BE49-F238E27FC236}">
                <a16:creationId xmlns:a16="http://schemas.microsoft.com/office/drawing/2014/main" id="{7B9A6FE8-C18C-1166-DA44-D181371CC5E0}"/>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2" name="Text Placeholder 7">
            <a:extLst>
              <a:ext uri="{FF2B5EF4-FFF2-40B4-BE49-F238E27FC236}">
                <a16:creationId xmlns:a16="http://schemas.microsoft.com/office/drawing/2014/main" id="{DA05F247-F093-53F6-047E-4F7E21F4EABC}"/>
              </a:ext>
            </a:extLst>
          </p:cNvPr>
          <p:cNvSpPr>
            <a:spLocks noGrp="1"/>
          </p:cNvSpPr>
          <p:nvPr>
            <p:ph type="body" sz="quarter" idx="17" hasCustomPrompt="1"/>
          </p:nvPr>
        </p:nvSpPr>
        <p:spPr>
          <a:xfrm>
            <a:off x="520571" y="186311"/>
            <a:ext cx="9045575" cy="422275"/>
          </a:xfrm>
        </p:spPr>
        <p:txBody>
          <a:bodyPr anchor="ctr">
            <a:noAutofit/>
          </a:bodyPr>
          <a:lstStyle>
            <a:lvl1pPr marL="0" indent="0">
              <a:buFont typeface="Arial" panose="020B0604020202020204" pitchFamily="34" charse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a:t>Presentation Name</a:t>
            </a:r>
            <a:endParaRPr lang="en-GB"/>
          </a:p>
        </p:txBody>
      </p:sp>
    </p:spTree>
    <p:extLst>
      <p:ext uri="{BB962C8B-B14F-4D97-AF65-F5344CB8AC3E}">
        <p14:creationId xmlns:p14="http://schemas.microsoft.com/office/powerpoint/2010/main" val="1111561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White Title and 3 x Content">
    <p:spTree>
      <p:nvGrpSpPr>
        <p:cNvPr id="1" name=""/>
        <p:cNvGrpSpPr/>
        <p:nvPr/>
      </p:nvGrpSpPr>
      <p:grpSpPr>
        <a:xfrm>
          <a:off x="0" y="0"/>
          <a:ext cx="0" cy="0"/>
          <a:chOff x="0" y="0"/>
          <a:chExt cx="0" cy="0"/>
        </a:xfrm>
      </p:grpSpPr>
      <p:sp>
        <p:nvSpPr>
          <p:cNvPr id="15" name="Title Placeholder 25">
            <a:extLst>
              <a:ext uri="{FF2B5EF4-FFF2-40B4-BE49-F238E27FC236}">
                <a16:creationId xmlns:a16="http://schemas.microsoft.com/office/drawing/2014/main" id="{6108BDAC-53BD-C9D3-45E4-9954D1F7FC61}"/>
              </a:ext>
            </a:extLst>
          </p:cNvPr>
          <p:cNvSpPr>
            <a:spLocks noGrp="1"/>
          </p:cNvSpPr>
          <p:nvPr>
            <p:ph type="title"/>
          </p:nvPr>
        </p:nvSpPr>
        <p:spPr>
          <a:xfrm>
            <a:off x="520566" y="807030"/>
            <a:ext cx="1051560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3">
            <a:extLst>
              <a:ext uri="{FF2B5EF4-FFF2-40B4-BE49-F238E27FC236}">
                <a16:creationId xmlns:a16="http://schemas.microsoft.com/office/drawing/2014/main" id="{FA5038F4-BF4B-65F0-ADAE-D3630592FBB6}"/>
              </a:ext>
            </a:extLst>
          </p:cNvPr>
          <p:cNvSpPr>
            <a:spLocks noGrp="1"/>
          </p:cNvSpPr>
          <p:nvPr>
            <p:ph sz="quarter" idx="11"/>
          </p:nvPr>
        </p:nvSpPr>
        <p:spPr>
          <a:xfrm>
            <a:off x="4278392"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a:extLst>
              <a:ext uri="{FF2B5EF4-FFF2-40B4-BE49-F238E27FC236}">
                <a16:creationId xmlns:a16="http://schemas.microsoft.com/office/drawing/2014/main" id="{11379A96-8BA2-048F-8DB4-2DF7FF1C7F67}"/>
              </a:ext>
            </a:extLst>
          </p:cNvPr>
          <p:cNvSpPr>
            <a:spLocks noGrp="1"/>
          </p:cNvSpPr>
          <p:nvPr>
            <p:ph sz="quarter" idx="12"/>
          </p:nvPr>
        </p:nvSpPr>
        <p:spPr>
          <a:xfrm>
            <a:off x="8042769"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3">
            <a:extLst>
              <a:ext uri="{FF2B5EF4-FFF2-40B4-BE49-F238E27FC236}">
                <a16:creationId xmlns:a16="http://schemas.microsoft.com/office/drawing/2014/main" id="{472DC17D-D620-C46C-B93B-BDB06A931096}"/>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7" name="Footer Placeholder 4">
            <a:extLst>
              <a:ext uri="{FF2B5EF4-FFF2-40B4-BE49-F238E27FC236}">
                <a16:creationId xmlns:a16="http://schemas.microsoft.com/office/drawing/2014/main" id="{6A941EC5-359B-427D-CB3F-355D5063BE58}"/>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9" name="Slide Number Placeholder 5">
            <a:extLst>
              <a:ext uri="{FF2B5EF4-FFF2-40B4-BE49-F238E27FC236}">
                <a16:creationId xmlns:a16="http://schemas.microsoft.com/office/drawing/2014/main" id="{C39EDF68-9BBA-FF48-E44F-9696E1AEBBA9}"/>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2" name="Text Placeholder 7">
            <a:extLst>
              <a:ext uri="{FF2B5EF4-FFF2-40B4-BE49-F238E27FC236}">
                <a16:creationId xmlns:a16="http://schemas.microsoft.com/office/drawing/2014/main" id="{14785E77-E2A0-BB0B-0FBD-5792680A01EA}"/>
              </a:ext>
            </a:extLst>
          </p:cNvPr>
          <p:cNvSpPr>
            <a:spLocks noGrp="1"/>
          </p:cNvSpPr>
          <p:nvPr>
            <p:ph type="body" sz="quarter" idx="17" hasCustomPrompt="1"/>
          </p:nvPr>
        </p:nvSpPr>
        <p:spPr>
          <a:xfrm>
            <a:off x="520571" y="186311"/>
            <a:ext cx="9045575" cy="422275"/>
          </a:xfrm>
        </p:spPr>
        <p:txBody>
          <a:bodyPr anchor="ctr">
            <a:noAutofit/>
          </a:bodyPr>
          <a:lstStyle>
            <a:lvl1pPr marL="0" indent="0">
              <a:buFont typeface="Arial" panose="020B0604020202020204" pitchFamily="34" charse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a:t>Presentation Name</a:t>
            </a:r>
            <a:endParaRPr lang="en-GB"/>
          </a:p>
        </p:txBody>
      </p:sp>
    </p:spTree>
    <p:extLst>
      <p:ext uri="{BB962C8B-B14F-4D97-AF65-F5344CB8AC3E}">
        <p14:creationId xmlns:p14="http://schemas.microsoft.com/office/powerpoint/2010/main" val="23523908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Blue Title and Content">
    <p:bg>
      <p:bgRef idx="1001">
        <a:schemeClr val="bg2"/>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11074670"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Rectangle 1">
            <a:extLst>
              <a:ext uri="{FF2B5EF4-FFF2-40B4-BE49-F238E27FC236}">
                <a16:creationId xmlns:a16="http://schemas.microsoft.com/office/drawing/2014/main" id="{9BDA0A90-EEA9-21C6-AA4A-1BA1480B285C}"/>
              </a:ext>
            </a:extLst>
          </p:cNvPr>
          <p:cNvSpPr/>
          <p:nvPr userDrawn="1"/>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cxnSp>
        <p:nvCxnSpPr>
          <p:cNvPr id="3" name="Straight Connector 2">
            <a:extLst>
              <a:ext uri="{FF2B5EF4-FFF2-40B4-BE49-F238E27FC236}">
                <a16:creationId xmlns:a16="http://schemas.microsoft.com/office/drawing/2014/main" id="{D1993C57-DB39-0A9E-FAD2-DB9B7686D685}"/>
              </a:ext>
            </a:extLst>
          </p:cNvPr>
          <p:cNvCxnSpPr>
            <a:cxnSpLocks/>
          </p:cNvCxnSpPr>
          <p:nvPr userDrawn="1"/>
        </p:nvCxnSpPr>
        <p:spPr>
          <a:xfrm flipH="1">
            <a:off x="577516" y="685800"/>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86A0183-3DC6-C087-2A63-612C524C81A7}"/>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10180742" y="169310"/>
            <a:ext cx="1473566" cy="418543"/>
          </a:xfrm>
          <a:prstGeom prst="rect">
            <a:avLst/>
          </a:prstGeom>
        </p:spPr>
      </p:pic>
      <p:sp>
        <p:nvSpPr>
          <p:cNvPr id="7" name="TextBox 6">
            <a:extLst>
              <a:ext uri="{FF2B5EF4-FFF2-40B4-BE49-F238E27FC236}">
                <a16:creationId xmlns:a16="http://schemas.microsoft.com/office/drawing/2014/main" id="{88DACEDB-67F4-B0F3-451B-42044C557BB9}"/>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tx1"/>
                </a:solidFill>
                <a:latin typeface="Derailed" panose="020B0503030101060003" pitchFamily="34" charset="77"/>
              </a:rPr>
              <a:t>   From Newcastle. For the world.</a:t>
            </a:r>
          </a:p>
        </p:txBody>
      </p:sp>
      <p:sp>
        <p:nvSpPr>
          <p:cNvPr id="9" name="Date Placeholder 3">
            <a:extLst>
              <a:ext uri="{FF2B5EF4-FFF2-40B4-BE49-F238E27FC236}">
                <a16:creationId xmlns:a16="http://schemas.microsoft.com/office/drawing/2014/main" id="{4573A5EE-4342-DE6C-BBF2-147026A211D1}"/>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10" name="Footer Placeholder 4">
            <a:extLst>
              <a:ext uri="{FF2B5EF4-FFF2-40B4-BE49-F238E27FC236}">
                <a16:creationId xmlns:a16="http://schemas.microsoft.com/office/drawing/2014/main" id="{384FA823-9F66-85FD-758E-3F11BFE0C6DF}"/>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1" name="Slide Number Placeholder 5">
            <a:extLst>
              <a:ext uri="{FF2B5EF4-FFF2-40B4-BE49-F238E27FC236}">
                <a16:creationId xmlns:a16="http://schemas.microsoft.com/office/drawing/2014/main" id="{7C990419-9D10-AFBC-951E-C2A36BA9DD62}"/>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13" name="Title Placeholder 25">
            <a:extLst>
              <a:ext uri="{FF2B5EF4-FFF2-40B4-BE49-F238E27FC236}">
                <a16:creationId xmlns:a16="http://schemas.microsoft.com/office/drawing/2014/main" id="{D539933D-A84E-DCF5-3667-EF8C43FD4518}"/>
              </a:ext>
            </a:extLst>
          </p:cNvPr>
          <p:cNvSpPr>
            <a:spLocks noGrp="1"/>
          </p:cNvSpPr>
          <p:nvPr>
            <p:ph type="title"/>
          </p:nvPr>
        </p:nvSpPr>
        <p:spPr>
          <a:xfrm>
            <a:off x="520566" y="895810"/>
            <a:ext cx="10515600" cy="883658"/>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GB"/>
          </a:p>
        </p:txBody>
      </p:sp>
      <p:sp>
        <p:nvSpPr>
          <p:cNvPr id="6" name="Text Placeholder 7">
            <a:extLst>
              <a:ext uri="{FF2B5EF4-FFF2-40B4-BE49-F238E27FC236}">
                <a16:creationId xmlns:a16="http://schemas.microsoft.com/office/drawing/2014/main" id="{3C0F89A9-D8BF-6A7F-6991-5BAA87817EF1}"/>
              </a:ext>
            </a:extLst>
          </p:cNvPr>
          <p:cNvSpPr>
            <a:spLocks noGrp="1"/>
          </p:cNvSpPr>
          <p:nvPr>
            <p:ph type="body" sz="quarter" idx="17" hasCustomPrompt="1"/>
          </p:nvPr>
        </p:nvSpPr>
        <p:spPr>
          <a:xfrm>
            <a:off x="520571" y="186311"/>
            <a:ext cx="9045575" cy="422275"/>
          </a:xfrm>
        </p:spPr>
        <p:txBody>
          <a:bodyPr anchor="ctr">
            <a:noAutofit/>
          </a:bodyPr>
          <a:lstStyle>
            <a:lvl1pPr marL="0" indent="0">
              <a:buFont typeface="Arial" panose="020B0604020202020204" pitchFamily="34" charse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a:t>Presentation Name</a:t>
            </a:r>
            <a:endParaRPr lang="en-GB"/>
          </a:p>
        </p:txBody>
      </p:sp>
    </p:spTree>
    <p:extLst>
      <p:ext uri="{BB962C8B-B14F-4D97-AF65-F5344CB8AC3E}">
        <p14:creationId xmlns:p14="http://schemas.microsoft.com/office/powerpoint/2010/main" val="2752242866"/>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Blue Title and 2 x Content">
    <p:bg>
      <p:bgRef idx="1001">
        <a:schemeClr val="bg2"/>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5378654"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a:extLst>
              <a:ext uri="{FF2B5EF4-FFF2-40B4-BE49-F238E27FC236}">
                <a16:creationId xmlns:a16="http://schemas.microsoft.com/office/drawing/2014/main" id="{2788B92F-24D4-B1A6-CF56-4569691EF6C4}"/>
              </a:ext>
            </a:extLst>
          </p:cNvPr>
          <p:cNvSpPr>
            <a:spLocks noGrp="1"/>
          </p:cNvSpPr>
          <p:nvPr>
            <p:ph sz="quarter" idx="11"/>
          </p:nvPr>
        </p:nvSpPr>
        <p:spPr>
          <a:xfrm>
            <a:off x="6055776" y="1857375"/>
            <a:ext cx="5535612" cy="4194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Rectangle 1">
            <a:extLst>
              <a:ext uri="{FF2B5EF4-FFF2-40B4-BE49-F238E27FC236}">
                <a16:creationId xmlns:a16="http://schemas.microsoft.com/office/drawing/2014/main" id="{830E2D1D-B99E-3880-C1BD-EDDB9EC4E7AA}"/>
              </a:ext>
            </a:extLst>
          </p:cNvPr>
          <p:cNvSpPr/>
          <p:nvPr userDrawn="1"/>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cxnSp>
        <p:nvCxnSpPr>
          <p:cNvPr id="5" name="Straight Connector 4">
            <a:extLst>
              <a:ext uri="{FF2B5EF4-FFF2-40B4-BE49-F238E27FC236}">
                <a16:creationId xmlns:a16="http://schemas.microsoft.com/office/drawing/2014/main" id="{51741236-913F-E787-6049-E578E02B1AB9}"/>
              </a:ext>
            </a:extLst>
          </p:cNvPr>
          <p:cNvCxnSpPr>
            <a:cxnSpLocks/>
          </p:cNvCxnSpPr>
          <p:nvPr userDrawn="1"/>
        </p:nvCxnSpPr>
        <p:spPr>
          <a:xfrm flipH="1">
            <a:off x="577516" y="685800"/>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704C1AA8-EAF6-BCD7-CB43-5FD4B645DF3C}"/>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10180742" y="169310"/>
            <a:ext cx="1473566" cy="418543"/>
          </a:xfrm>
          <a:prstGeom prst="rect">
            <a:avLst/>
          </a:prstGeom>
        </p:spPr>
      </p:pic>
      <p:sp>
        <p:nvSpPr>
          <p:cNvPr id="8" name="TextBox 7">
            <a:extLst>
              <a:ext uri="{FF2B5EF4-FFF2-40B4-BE49-F238E27FC236}">
                <a16:creationId xmlns:a16="http://schemas.microsoft.com/office/drawing/2014/main" id="{F15F056F-B96C-7E69-ADDB-5A115E961E8C}"/>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tx1"/>
                </a:solidFill>
                <a:latin typeface="Derailed" panose="020B0503030101060003" pitchFamily="34" charset="77"/>
              </a:rPr>
              <a:t>   From Newcastle. For the world.</a:t>
            </a:r>
          </a:p>
        </p:txBody>
      </p:sp>
      <p:sp>
        <p:nvSpPr>
          <p:cNvPr id="10" name="Date Placeholder 3">
            <a:extLst>
              <a:ext uri="{FF2B5EF4-FFF2-40B4-BE49-F238E27FC236}">
                <a16:creationId xmlns:a16="http://schemas.microsoft.com/office/drawing/2014/main" id="{466571CA-A634-387A-19F2-224ADD9F29CA}"/>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11" name="Footer Placeholder 4">
            <a:extLst>
              <a:ext uri="{FF2B5EF4-FFF2-40B4-BE49-F238E27FC236}">
                <a16:creationId xmlns:a16="http://schemas.microsoft.com/office/drawing/2014/main" id="{379BA25E-0A1E-7DA9-6557-F7846DE2846C}"/>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6" name="Slide Number Placeholder 5">
            <a:extLst>
              <a:ext uri="{FF2B5EF4-FFF2-40B4-BE49-F238E27FC236}">
                <a16:creationId xmlns:a16="http://schemas.microsoft.com/office/drawing/2014/main" id="{E996D91A-3B8E-E458-9960-C42C902BCD61}"/>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12" name="Title Placeholder 25">
            <a:extLst>
              <a:ext uri="{FF2B5EF4-FFF2-40B4-BE49-F238E27FC236}">
                <a16:creationId xmlns:a16="http://schemas.microsoft.com/office/drawing/2014/main" id="{91CBD133-5863-4B09-55C0-EC150E31984C}"/>
              </a:ext>
            </a:extLst>
          </p:cNvPr>
          <p:cNvSpPr>
            <a:spLocks noGrp="1"/>
          </p:cNvSpPr>
          <p:nvPr>
            <p:ph type="title"/>
          </p:nvPr>
        </p:nvSpPr>
        <p:spPr>
          <a:xfrm>
            <a:off x="520566" y="895810"/>
            <a:ext cx="10515600" cy="883658"/>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GB"/>
          </a:p>
        </p:txBody>
      </p:sp>
      <p:sp>
        <p:nvSpPr>
          <p:cNvPr id="9" name="Text Placeholder 7">
            <a:extLst>
              <a:ext uri="{FF2B5EF4-FFF2-40B4-BE49-F238E27FC236}">
                <a16:creationId xmlns:a16="http://schemas.microsoft.com/office/drawing/2014/main" id="{130607CD-9D22-B962-8BFE-83EB5CB8F06D}"/>
              </a:ext>
            </a:extLst>
          </p:cNvPr>
          <p:cNvSpPr>
            <a:spLocks noGrp="1"/>
          </p:cNvSpPr>
          <p:nvPr>
            <p:ph type="body" sz="quarter" idx="17" hasCustomPrompt="1"/>
          </p:nvPr>
        </p:nvSpPr>
        <p:spPr>
          <a:xfrm>
            <a:off x="520571" y="186311"/>
            <a:ext cx="9045575" cy="422275"/>
          </a:xfrm>
        </p:spPr>
        <p:txBody>
          <a:bodyPr anchor="ctr">
            <a:noAutofit/>
          </a:bodyPr>
          <a:lstStyle>
            <a:lvl1pPr marL="0" indent="0">
              <a:buFont typeface="Arial" panose="020B0604020202020204" pitchFamily="34" charse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a:t>Presentation Name</a:t>
            </a:r>
            <a:endParaRPr lang="en-GB"/>
          </a:p>
        </p:txBody>
      </p:sp>
    </p:spTree>
    <p:extLst>
      <p:ext uri="{BB962C8B-B14F-4D97-AF65-F5344CB8AC3E}">
        <p14:creationId xmlns:p14="http://schemas.microsoft.com/office/powerpoint/2010/main" val="3478168598"/>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Blue Title and 3 x Content">
    <p:bg>
      <p:bgRef idx="1001">
        <a:schemeClr val="bg2"/>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3">
            <a:extLst>
              <a:ext uri="{FF2B5EF4-FFF2-40B4-BE49-F238E27FC236}">
                <a16:creationId xmlns:a16="http://schemas.microsoft.com/office/drawing/2014/main" id="{FA5038F4-BF4B-65F0-ADAE-D3630592FBB6}"/>
              </a:ext>
            </a:extLst>
          </p:cNvPr>
          <p:cNvSpPr>
            <a:spLocks noGrp="1"/>
          </p:cNvSpPr>
          <p:nvPr>
            <p:ph sz="quarter" idx="11"/>
          </p:nvPr>
        </p:nvSpPr>
        <p:spPr>
          <a:xfrm>
            <a:off x="4278392"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a:extLst>
              <a:ext uri="{FF2B5EF4-FFF2-40B4-BE49-F238E27FC236}">
                <a16:creationId xmlns:a16="http://schemas.microsoft.com/office/drawing/2014/main" id="{11379A96-8BA2-048F-8DB4-2DF7FF1C7F67}"/>
              </a:ext>
            </a:extLst>
          </p:cNvPr>
          <p:cNvSpPr>
            <a:spLocks noGrp="1"/>
          </p:cNvSpPr>
          <p:nvPr>
            <p:ph sz="quarter" idx="12"/>
          </p:nvPr>
        </p:nvSpPr>
        <p:spPr>
          <a:xfrm>
            <a:off x="8042769"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Rectangle 1">
            <a:extLst>
              <a:ext uri="{FF2B5EF4-FFF2-40B4-BE49-F238E27FC236}">
                <a16:creationId xmlns:a16="http://schemas.microsoft.com/office/drawing/2014/main" id="{D8FC6DFA-53D3-D102-D39E-1C2BFA0960C3}"/>
              </a:ext>
            </a:extLst>
          </p:cNvPr>
          <p:cNvSpPr/>
          <p:nvPr userDrawn="1"/>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cxnSp>
        <p:nvCxnSpPr>
          <p:cNvPr id="3" name="Straight Connector 2">
            <a:extLst>
              <a:ext uri="{FF2B5EF4-FFF2-40B4-BE49-F238E27FC236}">
                <a16:creationId xmlns:a16="http://schemas.microsoft.com/office/drawing/2014/main" id="{F8B2384C-9204-FF6D-D089-9980C86ED9DE}"/>
              </a:ext>
            </a:extLst>
          </p:cNvPr>
          <p:cNvCxnSpPr>
            <a:cxnSpLocks/>
          </p:cNvCxnSpPr>
          <p:nvPr userDrawn="1"/>
        </p:nvCxnSpPr>
        <p:spPr>
          <a:xfrm flipH="1">
            <a:off x="577516" y="685800"/>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914EC0DF-DF92-9659-FD23-95EA7F7B3E89}"/>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10180742" y="169310"/>
            <a:ext cx="1473566" cy="418543"/>
          </a:xfrm>
          <a:prstGeom prst="rect">
            <a:avLst/>
          </a:prstGeom>
        </p:spPr>
      </p:pic>
      <p:sp>
        <p:nvSpPr>
          <p:cNvPr id="9" name="TextBox 8">
            <a:extLst>
              <a:ext uri="{FF2B5EF4-FFF2-40B4-BE49-F238E27FC236}">
                <a16:creationId xmlns:a16="http://schemas.microsoft.com/office/drawing/2014/main" id="{EF7111DE-1179-08F4-ED9A-047B51F8D278}"/>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tx1"/>
                </a:solidFill>
                <a:latin typeface="Derailed" panose="020B0503030101060003" pitchFamily="34" charset="77"/>
              </a:rPr>
              <a:t>   From Newcastle. For the world.</a:t>
            </a:r>
          </a:p>
        </p:txBody>
      </p:sp>
      <p:sp>
        <p:nvSpPr>
          <p:cNvPr id="11" name="Date Placeholder 3">
            <a:extLst>
              <a:ext uri="{FF2B5EF4-FFF2-40B4-BE49-F238E27FC236}">
                <a16:creationId xmlns:a16="http://schemas.microsoft.com/office/drawing/2014/main" id="{34D552A0-DDB4-E652-6C84-E40D81A2F2F7}"/>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16" name="Footer Placeholder 4">
            <a:extLst>
              <a:ext uri="{FF2B5EF4-FFF2-40B4-BE49-F238E27FC236}">
                <a16:creationId xmlns:a16="http://schemas.microsoft.com/office/drawing/2014/main" id="{4A7212F5-5091-CA6A-7922-E0AEA097175A}"/>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7" name="Slide Number Placeholder 5">
            <a:extLst>
              <a:ext uri="{FF2B5EF4-FFF2-40B4-BE49-F238E27FC236}">
                <a16:creationId xmlns:a16="http://schemas.microsoft.com/office/drawing/2014/main" id="{70BF5103-450D-00AA-27F7-4E90D61A8929}"/>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12" name="Title Placeholder 25">
            <a:extLst>
              <a:ext uri="{FF2B5EF4-FFF2-40B4-BE49-F238E27FC236}">
                <a16:creationId xmlns:a16="http://schemas.microsoft.com/office/drawing/2014/main" id="{A8BFF69E-DD06-9FD3-2362-DA88B7A32B41}"/>
              </a:ext>
            </a:extLst>
          </p:cNvPr>
          <p:cNvSpPr>
            <a:spLocks noGrp="1"/>
          </p:cNvSpPr>
          <p:nvPr>
            <p:ph type="title"/>
          </p:nvPr>
        </p:nvSpPr>
        <p:spPr>
          <a:xfrm>
            <a:off x="520566" y="895810"/>
            <a:ext cx="10515600" cy="883658"/>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GB"/>
          </a:p>
        </p:txBody>
      </p:sp>
      <p:sp>
        <p:nvSpPr>
          <p:cNvPr id="10" name="Text Placeholder 7">
            <a:extLst>
              <a:ext uri="{FF2B5EF4-FFF2-40B4-BE49-F238E27FC236}">
                <a16:creationId xmlns:a16="http://schemas.microsoft.com/office/drawing/2014/main" id="{547C9CD2-903A-F644-6FBD-7989D1FD9074}"/>
              </a:ext>
            </a:extLst>
          </p:cNvPr>
          <p:cNvSpPr>
            <a:spLocks noGrp="1"/>
          </p:cNvSpPr>
          <p:nvPr>
            <p:ph type="body" sz="quarter" idx="17" hasCustomPrompt="1"/>
          </p:nvPr>
        </p:nvSpPr>
        <p:spPr>
          <a:xfrm>
            <a:off x="520571" y="186311"/>
            <a:ext cx="9045575" cy="422275"/>
          </a:xfrm>
        </p:spPr>
        <p:txBody>
          <a:bodyPr anchor="ctr">
            <a:noAutofit/>
          </a:bodyPr>
          <a:lstStyle>
            <a:lvl1pPr marL="0" indent="0">
              <a:buFont typeface="Arial" panose="020B0604020202020204" pitchFamily="34" charset="0"/>
              <a:buNone/>
              <a:defRPr sz="2400">
                <a:solidFill>
                  <a:schemeClr val="tx2"/>
                </a:solidFill>
                <a:latin typeface="Derailed Light" panose="020B0403030101060003" pitchFamily="34" charset="0"/>
              </a:defRPr>
            </a:lvl1pPr>
            <a:lvl2pPr marL="457205" indent="0">
              <a:buNone/>
              <a:defRPr/>
            </a:lvl2pPr>
            <a:lvl3pPr marL="914411" indent="0">
              <a:buNone/>
              <a:defRPr/>
            </a:lvl3pPr>
            <a:lvl4pPr marL="1371617" indent="0">
              <a:buNone/>
              <a:defRPr/>
            </a:lvl4pPr>
            <a:lvl5pPr marL="1828823" indent="0">
              <a:buNone/>
              <a:defRPr/>
            </a:lvl5pPr>
          </a:lstStyle>
          <a:p>
            <a:pPr lvl="0"/>
            <a:r>
              <a:rPr lang="en-US"/>
              <a:t>Presentation Name</a:t>
            </a:r>
            <a:endParaRPr lang="en-GB"/>
          </a:p>
        </p:txBody>
      </p:sp>
    </p:spTree>
    <p:extLst>
      <p:ext uri="{BB962C8B-B14F-4D97-AF65-F5344CB8AC3E}">
        <p14:creationId xmlns:p14="http://schemas.microsoft.com/office/powerpoint/2010/main" val="244042027"/>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Section Header Lion">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p:nvPr userDrawn="1"/>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1" y="1927072"/>
            <a:ext cx="5964453"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cxnSp>
        <p:nvCxnSpPr>
          <p:cNvPr id="8" name="Straight Connector 7">
            <a:extLst>
              <a:ext uri="{FF2B5EF4-FFF2-40B4-BE49-F238E27FC236}">
                <a16:creationId xmlns:a16="http://schemas.microsoft.com/office/drawing/2014/main" id="{FA82FD9D-1C0E-9822-A174-49DB57823D43}"/>
              </a:ext>
            </a:extLst>
          </p:cNvPr>
          <p:cNvCxnSpPr>
            <a:cxnSpLocks/>
          </p:cNvCxnSpPr>
          <p:nvPr userDrawn="1"/>
        </p:nvCxnSpPr>
        <p:spPr>
          <a:xfrm flipV="1">
            <a:off x="912448" y="-558266"/>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5B688D38-3E3E-98A2-916D-CE3DBC928A9B}"/>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pic>
        <p:nvPicPr>
          <p:cNvPr id="12" name="Graphic 11">
            <a:extLst>
              <a:ext uri="{FF2B5EF4-FFF2-40B4-BE49-F238E27FC236}">
                <a16:creationId xmlns:a16="http://schemas.microsoft.com/office/drawing/2014/main" id="{5EC53B4B-19F5-5EA5-5BB0-CF960476889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804804" y="1133422"/>
            <a:ext cx="8519068" cy="6021401"/>
          </a:xfrm>
          <a:prstGeom prst="rect">
            <a:avLst/>
          </a:prstGeom>
        </p:spPr>
      </p:pic>
      <p:sp>
        <p:nvSpPr>
          <p:cNvPr id="3" name="Date Placeholder 3">
            <a:extLst>
              <a:ext uri="{FF2B5EF4-FFF2-40B4-BE49-F238E27FC236}">
                <a16:creationId xmlns:a16="http://schemas.microsoft.com/office/drawing/2014/main" id="{E46D611D-AED8-9F9B-BEE3-7A87D0FD03B3}"/>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13" name="Footer Placeholder 4">
            <a:extLst>
              <a:ext uri="{FF2B5EF4-FFF2-40B4-BE49-F238E27FC236}">
                <a16:creationId xmlns:a16="http://schemas.microsoft.com/office/drawing/2014/main" id="{B969741B-DBD9-15D8-A5D7-5A5B90624C88}"/>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4" name="Slide Number Placeholder 5">
            <a:extLst>
              <a:ext uri="{FF2B5EF4-FFF2-40B4-BE49-F238E27FC236}">
                <a16:creationId xmlns:a16="http://schemas.microsoft.com/office/drawing/2014/main" id="{F26668BE-85C6-CF41-520F-167CBB57A61A}"/>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Tree>
    <p:extLst>
      <p:ext uri="{BB962C8B-B14F-4D97-AF65-F5344CB8AC3E}">
        <p14:creationId xmlns:p14="http://schemas.microsoft.com/office/powerpoint/2010/main" val="2583126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44444E-6 L 2.08333E-7 -0.70393 " pathEditMode="relative" rAng="0" ptsTypes="AA">
                                      <p:cBhvr>
                                        <p:cTn id="6" dur="3000" spd="-100000" fill="hold"/>
                                        <p:tgtEl>
                                          <p:spTgt spid="8"/>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Helix">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829679-9942-77AF-4C6B-55AA077C5DC6}"/>
              </a:ext>
            </a:extLst>
          </p:cNvPr>
          <p:cNvSpPr>
            <a:spLocks/>
          </p:cNvSpPr>
          <p:nvPr userDrawn="1"/>
        </p:nvSpPr>
        <p:spPr>
          <a:xfrm>
            <a:off x="0" y="0"/>
            <a:ext cx="12192000" cy="6858000"/>
          </a:xfrm>
          <a:prstGeom prst="rect">
            <a:avLst/>
          </a:prstGeom>
          <a:gradFill flip="none" rotWithShape="1">
            <a:gsLst>
              <a:gs pos="50000">
                <a:srgbClr val="004273"/>
              </a:gs>
              <a:gs pos="0">
                <a:srgbClr val="003050"/>
              </a:gs>
              <a:gs pos="100000">
                <a:srgbClr val="0091CE"/>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800"/>
          </a:p>
        </p:txBody>
      </p:sp>
      <p:pic>
        <p:nvPicPr>
          <p:cNvPr id="14" name="Picture 13" descr="A group of people walking in front of a building&#10;&#10;Description automatically generated">
            <a:extLst>
              <a:ext uri="{FF2B5EF4-FFF2-40B4-BE49-F238E27FC236}">
                <a16:creationId xmlns:a16="http://schemas.microsoft.com/office/drawing/2014/main" id="{00500CD6-A5AC-0904-EA13-4A14EB2F588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112000" y="0"/>
            <a:ext cx="5080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4000" y="1484313"/>
            <a:ext cx="4799797" cy="2387600"/>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A82C5F-DE69-51CD-03F2-48A48F63F946}"/>
              </a:ext>
            </a:extLst>
          </p:cNvPr>
          <p:cNvSpPr>
            <a:spLocks noGrp="1"/>
          </p:cNvSpPr>
          <p:nvPr>
            <p:ph type="subTitle" idx="1"/>
          </p:nvPr>
        </p:nvSpPr>
        <p:spPr>
          <a:xfrm>
            <a:off x="1524000" y="3997888"/>
            <a:ext cx="4799797" cy="767661"/>
          </a:xfrm>
          <a:prstGeom prst="rect">
            <a:avLst/>
          </a:prstGeom>
        </p:spPr>
        <p:txBody>
          <a:bodyPr anchor="b">
            <a:normAutofit/>
          </a:bodyPr>
          <a:lstStyle>
            <a:lvl1pPr marL="0" indent="0" algn="l">
              <a:buNone/>
              <a:defRPr sz="1800">
                <a:solidFill>
                  <a:schemeClr val="bg1"/>
                </a:solidFill>
              </a:defRPr>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a:p>
        </p:txBody>
      </p:sp>
      <p:pic>
        <p:nvPicPr>
          <p:cNvPr id="9" name="Picture 8">
            <a:extLst>
              <a:ext uri="{FF2B5EF4-FFF2-40B4-BE49-F238E27FC236}">
                <a16:creationId xmlns:a16="http://schemas.microsoft.com/office/drawing/2014/main" id="{5B688D38-3E3E-98A2-916D-CE3DBC928A9B}"/>
              </a:ext>
              <a:ext uri="{C183D7F6-B498-43B3-948B-1728B52AA6E4}">
                <adec:decorative xmlns:adec="http://schemas.microsoft.com/office/drawing/2017/decorative" val="1"/>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530165"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4" name="Date Placeholder 3">
            <a:extLst>
              <a:ext uri="{FF2B5EF4-FFF2-40B4-BE49-F238E27FC236}">
                <a16:creationId xmlns:a16="http://schemas.microsoft.com/office/drawing/2014/main" id="{62E2E9B4-74C4-1F28-BDAC-C524D4BC182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5" name="Footer Placeholder 4">
            <a:extLst>
              <a:ext uri="{FF2B5EF4-FFF2-40B4-BE49-F238E27FC236}">
                <a16:creationId xmlns:a16="http://schemas.microsoft.com/office/drawing/2014/main" id="{0905429C-2501-75E9-56F3-16AB4EC771BD}"/>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8" name="Slide Number Placeholder 5">
            <a:extLst>
              <a:ext uri="{FF2B5EF4-FFF2-40B4-BE49-F238E27FC236}">
                <a16:creationId xmlns:a16="http://schemas.microsoft.com/office/drawing/2014/main" id="{33164727-76C0-BA83-5A77-68C24B7458F7}"/>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cxnSp>
        <p:nvCxnSpPr>
          <p:cNvPr id="13" name="Straight Connector 12">
            <a:extLst>
              <a:ext uri="{FF2B5EF4-FFF2-40B4-BE49-F238E27FC236}">
                <a16:creationId xmlns:a16="http://schemas.microsoft.com/office/drawing/2014/main" id="{B259A67F-65F0-72C7-6867-0AC031F903DA}"/>
              </a:ext>
            </a:extLst>
          </p:cNvPr>
          <p:cNvCxnSpPr>
            <a:cxnSpLocks/>
          </p:cNvCxnSpPr>
          <p:nvPr userDrawn="1"/>
        </p:nvCxnSpPr>
        <p:spPr>
          <a:xfrm flipV="1">
            <a:off x="912448" y="0"/>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941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7 4.07407E-6 L 2.08333E-7 -0.70394 " pathEditMode="relative" rAng="0" ptsTypes="AA">
                                      <p:cBhvr>
                                        <p:cTn id="6" dur="3000" spd="-100000" fill="hold"/>
                                        <p:tgtEl>
                                          <p:spTgt spid="13"/>
                                        </p:tgtEl>
                                        <p:attrNameLst>
                                          <p:attrName>ppt_x</p:attrName>
                                          <p:attrName>ppt_y</p:attrName>
                                        </p:attrNameLst>
                                      </p:cBhvr>
                                      <p:rCtr x="0"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Section Header City">
    <p:bg>
      <p:bgRef idx="1001">
        <a:schemeClr val="bg1"/>
      </p:bgRef>
    </p:bg>
    <p:spTree>
      <p:nvGrpSpPr>
        <p:cNvPr id="1" name=""/>
        <p:cNvGrpSpPr/>
        <p:nvPr/>
      </p:nvGrpSpPr>
      <p:grpSpPr>
        <a:xfrm>
          <a:off x="0" y="0"/>
          <a:ext cx="0" cy="0"/>
          <a:chOff x="0" y="0"/>
          <a:chExt cx="0" cy="0"/>
        </a:xfrm>
      </p:grpSpPr>
      <p:pic>
        <p:nvPicPr>
          <p:cNvPr id="3" name="Picture 2" descr="Newcastle Cityscape">
            <a:extLst>
              <a:ext uri="{FF2B5EF4-FFF2-40B4-BE49-F238E27FC236}">
                <a16:creationId xmlns:a16="http://schemas.microsoft.com/office/drawing/2014/main" id="{EF99EB38-6334-A0DC-181B-3A9705D842C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pic>
        <p:nvPicPr>
          <p:cNvPr id="9" name="Picture 8">
            <a:extLst>
              <a:ext uri="{FF2B5EF4-FFF2-40B4-BE49-F238E27FC236}">
                <a16:creationId xmlns:a16="http://schemas.microsoft.com/office/drawing/2014/main" id="{5B688D38-3E3E-98A2-916D-CE3DBC928A9B}"/>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12" name="Date Placeholder 3">
            <a:extLst>
              <a:ext uri="{FF2B5EF4-FFF2-40B4-BE49-F238E27FC236}">
                <a16:creationId xmlns:a16="http://schemas.microsoft.com/office/drawing/2014/main" id="{73BD4321-1B21-C4D5-5232-2B7A774EDC6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15" name="Footer Placeholder 4">
            <a:extLst>
              <a:ext uri="{FF2B5EF4-FFF2-40B4-BE49-F238E27FC236}">
                <a16:creationId xmlns:a16="http://schemas.microsoft.com/office/drawing/2014/main" id="{574AE7ED-1099-210F-EF49-C4B8AEB7EBFC}"/>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6" name="Slide Number Placeholder 5">
            <a:extLst>
              <a:ext uri="{FF2B5EF4-FFF2-40B4-BE49-F238E27FC236}">
                <a16:creationId xmlns:a16="http://schemas.microsoft.com/office/drawing/2014/main" id="{EFFA8343-644D-B8C7-5190-667D05F96B7E}"/>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4" name="Rectangle 3">
            <a:extLst>
              <a:ext uri="{FF2B5EF4-FFF2-40B4-BE49-F238E27FC236}">
                <a16:creationId xmlns:a16="http://schemas.microsoft.com/office/drawing/2014/main" id="{ABB1AF48-2F0E-8C4E-6AEA-84D8333E10C5}"/>
              </a:ext>
            </a:extLst>
          </p:cNvPr>
          <p:cNvSpPr>
            <a:spLocks/>
          </p:cNvSpPr>
          <p:nvPr userDrawn="1"/>
        </p:nvSpPr>
        <p:spPr>
          <a:xfrm>
            <a:off x="0" y="2524382"/>
            <a:ext cx="8463065" cy="2232250"/>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5" name="Title 1">
            <a:extLst>
              <a:ext uri="{FF2B5EF4-FFF2-40B4-BE49-F238E27FC236}">
                <a16:creationId xmlns:a16="http://schemas.microsoft.com/office/drawing/2014/main" id="{9ABBF230-7B92-F0B2-DD5A-EA0E1FD1F3D3}"/>
              </a:ext>
            </a:extLst>
          </p:cNvPr>
          <p:cNvSpPr>
            <a:spLocks noGrp="1"/>
          </p:cNvSpPr>
          <p:nvPr>
            <p:ph type="ctrTitle"/>
          </p:nvPr>
        </p:nvSpPr>
        <p:spPr>
          <a:xfrm>
            <a:off x="1523998" y="2986391"/>
            <a:ext cx="6686144" cy="1328281"/>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cxnSp>
        <p:nvCxnSpPr>
          <p:cNvPr id="6" name="Straight Connector 5">
            <a:extLst>
              <a:ext uri="{FF2B5EF4-FFF2-40B4-BE49-F238E27FC236}">
                <a16:creationId xmlns:a16="http://schemas.microsoft.com/office/drawing/2014/main" id="{4C266846-0A38-02D3-AECA-6C42BCF8E948}"/>
              </a:ext>
            </a:extLst>
          </p:cNvPr>
          <p:cNvCxnSpPr>
            <a:cxnSpLocks/>
          </p:cNvCxnSpPr>
          <p:nvPr userDrawn="1"/>
        </p:nvCxnSpPr>
        <p:spPr>
          <a:xfrm flipV="1">
            <a:off x="912448" y="-4722868"/>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557841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4.79167E-6 2.96296E-6 L -0.69415 -0.00209 " pathEditMode="relative" rAng="0" ptsTypes="AA">
                                      <p:cBhvr>
                                        <p:cTn id="6" dur="3000" spd="-100000" fill="hold"/>
                                        <p:tgtEl>
                                          <p:spTgt spid="4"/>
                                        </p:tgtEl>
                                        <p:attrNameLst>
                                          <p:attrName>ppt_x</p:attrName>
                                          <p:attrName>ppt_y</p:attrName>
                                        </p:attrNameLst>
                                      </p:cBhvr>
                                      <p:rCtr x="-34701" y="-116"/>
                                    </p:animMotion>
                                  </p:childTnLst>
                                </p:cTn>
                              </p:par>
                              <p:par>
                                <p:cTn id="7" presetID="42" presetClass="path" presetSubtype="0" accel="50000" decel="50000" fill="hold" grpId="0" nodeType="withEffect">
                                  <p:stCondLst>
                                    <p:cond delay="0"/>
                                  </p:stCondLst>
                                  <p:childTnLst>
                                    <p:animMotion origin="layout" path="M 4.79167E-6 2.96296E-6 L -0.69415 -0.00209 " pathEditMode="relative" rAng="0" ptsTypes="AA">
                                      <p:cBhvr>
                                        <p:cTn id="8" dur="3000" spd="-100000" fill="hold"/>
                                        <p:tgtEl>
                                          <p:spTgt spid="5"/>
                                        </p:tgtEl>
                                        <p:attrNameLst>
                                          <p:attrName>ppt_x</p:attrName>
                                          <p:attrName>ppt_y</p:attrName>
                                        </p:attrNameLst>
                                      </p:cBhvr>
                                      <p:rCtr x="-34701" y="-116"/>
                                    </p:animMotion>
                                  </p:childTnLst>
                                </p:cTn>
                              </p:par>
                            </p:childTnLst>
                          </p:cTn>
                        </p:par>
                        <p:par>
                          <p:cTn id="9" fill="hold">
                            <p:stCondLst>
                              <p:cond delay="3000"/>
                            </p:stCondLst>
                            <p:childTnLst>
                              <p:par>
                                <p:cTn id="10" presetID="42" presetClass="path" presetSubtype="0" accel="50000" decel="50000" fill="hold" nodeType="afterEffect">
                                  <p:stCondLst>
                                    <p:cond delay="0"/>
                                  </p:stCondLst>
                                  <p:childTnLst>
                                    <p:animMotion origin="layout" path="M 0.00078 -0.00533 L -0.00065 0.60671 " pathEditMode="relative" rAng="0" ptsTypes="AA">
                                      <p:cBhvr>
                                        <p:cTn id="11" dur="2000" fill="hold"/>
                                        <p:tgtEl>
                                          <p:spTgt spid="6"/>
                                        </p:tgtEl>
                                        <p:attrNameLst>
                                          <p:attrName>ppt_x</p:attrName>
                                          <p:attrName>ppt_y</p:attrName>
                                        </p:attrNameLst>
                                      </p:cBhvr>
                                      <p:rCtr x="-78" y="30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Section Header Arches">
    <p:bg>
      <p:bgRef idx="1001">
        <a:schemeClr val="bg1"/>
      </p:bgRef>
    </p:bg>
    <p:spTree>
      <p:nvGrpSpPr>
        <p:cNvPr id="1" name=""/>
        <p:cNvGrpSpPr/>
        <p:nvPr/>
      </p:nvGrpSpPr>
      <p:grpSpPr>
        <a:xfrm>
          <a:off x="0" y="0"/>
          <a:ext cx="0" cy="0"/>
          <a:chOff x="0" y="0"/>
          <a:chExt cx="0" cy="0"/>
        </a:xfrm>
      </p:grpSpPr>
      <p:pic>
        <p:nvPicPr>
          <p:cNvPr id="6" name="Picture 5" descr="Newcastle University Arches">
            <a:extLst>
              <a:ext uri="{FF2B5EF4-FFF2-40B4-BE49-F238E27FC236}">
                <a16:creationId xmlns:a16="http://schemas.microsoft.com/office/drawing/2014/main" id="{117474B9-0808-A6D3-4A0C-CB3134BE20C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23F43331-0AC2-0402-DF42-8DA9534DC48E}"/>
              </a:ext>
            </a:extLst>
          </p:cNvPr>
          <p:cNvSpPr>
            <a:spLocks/>
          </p:cNvSpPr>
          <p:nvPr userDrawn="1"/>
        </p:nvSpPr>
        <p:spPr>
          <a:xfrm>
            <a:off x="0" y="2524382"/>
            <a:ext cx="8463065" cy="2232250"/>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2" name="Title 1">
            <a:extLst>
              <a:ext uri="{FF2B5EF4-FFF2-40B4-BE49-F238E27FC236}">
                <a16:creationId xmlns:a16="http://schemas.microsoft.com/office/drawing/2014/main" id="{336C9D99-1ADC-64D8-DC9D-FA1FF5D9BD0A}"/>
              </a:ext>
            </a:extLst>
          </p:cNvPr>
          <p:cNvSpPr>
            <a:spLocks noGrp="1"/>
          </p:cNvSpPr>
          <p:nvPr>
            <p:ph type="ctrTitle"/>
          </p:nvPr>
        </p:nvSpPr>
        <p:spPr>
          <a:xfrm>
            <a:off x="1523998" y="2986391"/>
            <a:ext cx="6686144" cy="1328281"/>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pic>
        <p:nvPicPr>
          <p:cNvPr id="9" name="Picture 8">
            <a:extLst>
              <a:ext uri="{FF2B5EF4-FFF2-40B4-BE49-F238E27FC236}">
                <a16:creationId xmlns:a16="http://schemas.microsoft.com/office/drawing/2014/main" id="{5B688D38-3E3E-98A2-916D-CE3DBC928A9B}"/>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3" name="Date Placeholder 3">
            <a:extLst>
              <a:ext uri="{FF2B5EF4-FFF2-40B4-BE49-F238E27FC236}">
                <a16:creationId xmlns:a16="http://schemas.microsoft.com/office/drawing/2014/main" id="{D0842B96-B5FE-1E35-CBEA-91472EF08373}"/>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12" name="Footer Placeholder 4">
            <a:extLst>
              <a:ext uri="{FF2B5EF4-FFF2-40B4-BE49-F238E27FC236}">
                <a16:creationId xmlns:a16="http://schemas.microsoft.com/office/drawing/2014/main" id="{8CC5A30D-E0CD-8A88-10A5-24D332949805}"/>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3" name="Slide Number Placeholder 5">
            <a:extLst>
              <a:ext uri="{FF2B5EF4-FFF2-40B4-BE49-F238E27FC236}">
                <a16:creationId xmlns:a16="http://schemas.microsoft.com/office/drawing/2014/main" id="{8B6168C0-63B7-4C4B-F94F-092E8F737D7D}"/>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cxnSp>
        <p:nvCxnSpPr>
          <p:cNvPr id="16" name="Straight Connector 15">
            <a:extLst>
              <a:ext uri="{FF2B5EF4-FFF2-40B4-BE49-F238E27FC236}">
                <a16:creationId xmlns:a16="http://schemas.microsoft.com/office/drawing/2014/main" id="{0054636D-B9F2-D1BB-38B8-113E6628E5F3}"/>
              </a:ext>
            </a:extLst>
          </p:cNvPr>
          <p:cNvCxnSpPr>
            <a:cxnSpLocks/>
          </p:cNvCxnSpPr>
          <p:nvPr userDrawn="1"/>
        </p:nvCxnSpPr>
        <p:spPr>
          <a:xfrm flipV="1">
            <a:off x="912448" y="-4722868"/>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968299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4.79167E-6 2.96296E-6 L -0.69415 -0.00209 " pathEditMode="relative" rAng="0" ptsTypes="AA">
                                      <p:cBhvr>
                                        <p:cTn id="6" dur="3000" spd="-100000" fill="hold"/>
                                        <p:tgtEl>
                                          <p:spTgt spid="14"/>
                                        </p:tgtEl>
                                        <p:attrNameLst>
                                          <p:attrName>ppt_x</p:attrName>
                                          <p:attrName>ppt_y</p:attrName>
                                        </p:attrNameLst>
                                      </p:cBhvr>
                                      <p:rCtr x="-34701" y="-116"/>
                                    </p:animMotion>
                                  </p:childTnLst>
                                </p:cTn>
                              </p:par>
                              <p:par>
                                <p:cTn id="7" presetID="42" presetClass="path" presetSubtype="0" accel="50000" decel="50000" fill="hold" grpId="0" nodeType="withEffect">
                                  <p:stCondLst>
                                    <p:cond delay="0"/>
                                  </p:stCondLst>
                                  <p:childTnLst>
                                    <p:animMotion origin="layout" path="M 4.79167E-6 2.96296E-6 L -0.69415 -0.00209 " pathEditMode="relative" rAng="0" ptsTypes="AA">
                                      <p:cBhvr>
                                        <p:cTn id="8" dur="3000" spd="-100000" fill="hold"/>
                                        <p:tgtEl>
                                          <p:spTgt spid="2"/>
                                        </p:tgtEl>
                                        <p:attrNameLst>
                                          <p:attrName>ppt_x</p:attrName>
                                          <p:attrName>ppt_y</p:attrName>
                                        </p:attrNameLst>
                                      </p:cBhvr>
                                      <p:rCtr x="-34701" y="-116"/>
                                    </p:animMotion>
                                  </p:childTnLst>
                                </p:cTn>
                              </p:par>
                            </p:childTnLst>
                          </p:cTn>
                        </p:par>
                        <p:par>
                          <p:cTn id="9" fill="hold">
                            <p:stCondLst>
                              <p:cond delay="3000"/>
                            </p:stCondLst>
                            <p:childTnLst>
                              <p:par>
                                <p:cTn id="10" presetID="42" presetClass="path" presetSubtype="0" accel="50000" decel="50000" fill="hold" nodeType="afterEffect">
                                  <p:stCondLst>
                                    <p:cond delay="0"/>
                                  </p:stCondLst>
                                  <p:childTnLst>
                                    <p:animMotion origin="layout" path="M 0.00078 -0.00533 L -0.00065 0.60671 " pathEditMode="relative" rAng="0" ptsTypes="AA">
                                      <p:cBhvr>
                                        <p:cTn id="11" dur="2000" fill="hold"/>
                                        <p:tgtEl>
                                          <p:spTgt spid="16"/>
                                        </p:tgtEl>
                                        <p:attrNameLst>
                                          <p:attrName>ppt_x</p:attrName>
                                          <p:attrName>ppt_y</p:attrName>
                                        </p:attrNameLst>
                                      </p:cBhvr>
                                      <p:rCtr x="-78" y="30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Section Header King's Gate">
    <p:bg>
      <p:bgRef idx="1001">
        <a:schemeClr val="bg1"/>
      </p:bgRef>
    </p:bg>
    <p:spTree>
      <p:nvGrpSpPr>
        <p:cNvPr id="1" name=""/>
        <p:cNvGrpSpPr/>
        <p:nvPr/>
      </p:nvGrpSpPr>
      <p:grpSpPr>
        <a:xfrm>
          <a:off x="0" y="0"/>
          <a:ext cx="0" cy="0"/>
          <a:chOff x="0" y="0"/>
          <a:chExt cx="0" cy="0"/>
        </a:xfrm>
      </p:grpSpPr>
      <p:pic>
        <p:nvPicPr>
          <p:cNvPr id="5" name="Picture 4" descr="Newcastle University Arches">
            <a:extLst>
              <a:ext uri="{FF2B5EF4-FFF2-40B4-BE49-F238E27FC236}">
                <a16:creationId xmlns:a16="http://schemas.microsoft.com/office/drawing/2014/main" id="{129BD305-8596-6231-A4E1-BD67DC410AC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CC33804A-E475-4620-90BA-14C7236A9E30}"/>
              </a:ext>
            </a:extLst>
          </p:cNvPr>
          <p:cNvSpPr>
            <a:spLocks noGrp="1" noRot="1" noMove="1" noResize="1" noEditPoints="1" noAdjustHandles="1" noChangeArrowheads="1" noChangeShapeType="1"/>
          </p:cNvSpPr>
          <p:nvPr userDrawn="1"/>
        </p:nvSpPr>
        <p:spPr>
          <a:xfrm>
            <a:off x="0" y="6294704"/>
            <a:ext cx="12192000" cy="574476"/>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pic>
        <p:nvPicPr>
          <p:cNvPr id="9" name="Picture 8">
            <a:extLst>
              <a:ext uri="{FF2B5EF4-FFF2-40B4-BE49-F238E27FC236}">
                <a16:creationId xmlns:a16="http://schemas.microsoft.com/office/drawing/2014/main" id="{5B688D38-3E3E-98A2-916D-CE3DBC928A9B}"/>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9711663" y="378192"/>
            <a:ext cx="1912677" cy="543265"/>
          </a:xfrm>
          <a:prstGeom prst="rect">
            <a:avLst/>
          </a:prstGeom>
        </p:spPr>
      </p:pic>
      <p:sp>
        <p:nvSpPr>
          <p:cNvPr id="11" name="TextBox 10">
            <a:extLst>
              <a:ext uri="{FF2B5EF4-FFF2-40B4-BE49-F238E27FC236}">
                <a16:creationId xmlns:a16="http://schemas.microsoft.com/office/drawing/2014/main" id="{3792C4E1-CA3C-BE4B-A9BA-E62C792EE9AF}"/>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bg1"/>
                </a:solidFill>
                <a:latin typeface="Derailed" panose="020B0503030101060003" pitchFamily="34" charset="77"/>
              </a:rPr>
              <a:t>   From Newcastle. For the world.</a:t>
            </a:r>
          </a:p>
        </p:txBody>
      </p:sp>
      <p:sp>
        <p:nvSpPr>
          <p:cNvPr id="7" name="Date Placeholder 3">
            <a:extLst>
              <a:ext uri="{FF2B5EF4-FFF2-40B4-BE49-F238E27FC236}">
                <a16:creationId xmlns:a16="http://schemas.microsoft.com/office/drawing/2014/main" id="{828D0930-8341-20BE-80CC-56D3871E14EE}"/>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13" name="Footer Placeholder 4">
            <a:extLst>
              <a:ext uri="{FF2B5EF4-FFF2-40B4-BE49-F238E27FC236}">
                <a16:creationId xmlns:a16="http://schemas.microsoft.com/office/drawing/2014/main" id="{1F38AFC6-19EC-D9A7-7C06-4EAFF378FD25}"/>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4" name="Slide Number Placeholder 5">
            <a:extLst>
              <a:ext uri="{FF2B5EF4-FFF2-40B4-BE49-F238E27FC236}">
                <a16:creationId xmlns:a16="http://schemas.microsoft.com/office/drawing/2014/main" id="{73536E95-67EE-DACF-3441-7F66F0DA37A0}"/>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3" name="Rectangle 2">
            <a:extLst>
              <a:ext uri="{FF2B5EF4-FFF2-40B4-BE49-F238E27FC236}">
                <a16:creationId xmlns:a16="http://schemas.microsoft.com/office/drawing/2014/main" id="{C8CF57F7-45DF-22F4-0A57-7398E20B1D74}"/>
              </a:ext>
            </a:extLst>
          </p:cNvPr>
          <p:cNvSpPr>
            <a:spLocks/>
          </p:cNvSpPr>
          <p:nvPr userDrawn="1"/>
        </p:nvSpPr>
        <p:spPr>
          <a:xfrm>
            <a:off x="0" y="2524382"/>
            <a:ext cx="8463065" cy="2232250"/>
          </a:xfrm>
          <a:prstGeom prst="rect">
            <a:avLst/>
          </a:prstGeom>
          <a:solidFill>
            <a:srgbClr val="003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sp>
        <p:nvSpPr>
          <p:cNvPr id="4" name="Title 1">
            <a:extLst>
              <a:ext uri="{FF2B5EF4-FFF2-40B4-BE49-F238E27FC236}">
                <a16:creationId xmlns:a16="http://schemas.microsoft.com/office/drawing/2014/main" id="{D3D7F13D-305A-FD31-F5CE-903B8290E3E5}"/>
              </a:ext>
            </a:extLst>
          </p:cNvPr>
          <p:cNvSpPr>
            <a:spLocks noGrp="1"/>
          </p:cNvSpPr>
          <p:nvPr>
            <p:ph type="ctrTitle"/>
          </p:nvPr>
        </p:nvSpPr>
        <p:spPr>
          <a:xfrm>
            <a:off x="1523998" y="2986391"/>
            <a:ext cx="6686144" cy="1328281"/>
          </a:xfrm>
          <a:prstGeom prst="rect">
            <a:avLst/>
          </a:prstGeom>
        </p:spPr>
        <p:txBody>
          <a:bodyPr anchor="b">
            <a:normAutofit/>
          </a:bodyPr>
          <a:lstStyle>
            <a:lvl1pPr algn="l">
              <a:defRPr sz="4000">
                <a:solidFill>
                  <a:schemeClr val="bg1"/>
                </a:solidFill>
              </a:defRPr>
            </a:lvl1pPr>
          </a:lstStyle>
          <a:p>
            <a:r>
              <a:rPr lang="en-US"/>
              <a:t>Click to edit Master title style</a:t>
            </a:r>
            <a:endParaRPr lang="en-GB"/>
          </a:p>
        </p:txBody>
      </p:sp>
      <p:cxnSp>
        <p:nvCxnSpPr>
          <p:cNvPr id="6" name="Straight Connector 5">
            <a:extLst>
              <a:ext uri="{FF2B5EF4-FFF2-40B4-BE49-F238E27FC236}">
                <a16:creationId xmlns:a16="http://schemas.microsoft.com/office/drawing/2014/main" id="{1D106751-B68E-56FB-B466-A6467A2BCB3D}"/>
              </a:ext>
            </a:extLst>
          </p:cNvPr>
          <p:cNvCxnSpPr>
            <a:cxnSpLocks/>
          </p:cNvCxnSpPr>
          <p:nvPr userDrawn="1"/>
        </p:nvCxnSpPr>
        <p:spPr>
          <a:xfrm flipV="1">
            <a:off x="912448" y="-4722868"/>
            <a:ext cx="0" cy="4727448"/>
          </a:xfrm>
          <a:prstGeom prst="line">
            <a:avLst/>
          </a:prstGeom>
          <a:ln w="127000">
            <a:solidFill>
              <a:srgbClr val="C92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233581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4.79167E-6 2.96296E-6 L -0.69415 -0.00209 " pathEditMode="relative" rAng="0" ptsTypes="AA">
                                      <p:cBhvr>
                                        <p:cTn id="6" dur="3000" spd="-100000" fill="hold"/>
                                        <p:tgtEl>
                                          <p:spTgt spid="3"/>
                                        </p:tgtEl>
                                        <p:attrNameLst>
                                          <p:attrName>ppt_x</p:attrName>
                                          <p:attrName>ppt_y</p:attrName>
                                        </p:attrNameLst>
                                      </p:cBhvr>
                                      <p:rCtr x="-34701" y="-116"/>
                                    </p:animMotion>
                                  </p:childTnLst>
                                </p:cTn>
                              </p:par>
                              <p:par>
                                <p:cTn id="7" presetID="42" presetClass="path" presetSubtype="0" accel="50000" decel="50000" fill="hold" grpId="0" nodeType="withEffect">
                                  <p:stCondLst>
                                    <p:cond delay="0"/>
                                  </p:stCondLst>
                                  <p:childTnLst>
                                    <p:animMotion origin="layout" path="M 4.79167E-6 2.96296E-6 L -0.69415 -0.00209 " pathEditMode="relative" rAng="0" ptsTypes="AA">
                                      <p:cBhvr>
                                        <p:cTn id="8" dur="3000" spd="-100000" fill="hold"/>
                                        <p:tgtEl>
                                          <p:spTgt spid="4"/>
                                        </p:tgtEl>
                                        <p:attrNameLst>
                                          <p:attrName>ppt_x</p:attrName>
                                          <p:attrName>ppt_y</p:attrName>
                                        </p:attrNameLst>
                                      </p:cBhvr>
                                      <p:rCtr x="-34701" y="-116"/>
                                    </p:animMotion>
                                  </p:childTnLst>
                                </p:cTn>
                              </p:par>
                            </p:childTnLst>
                          </p:cTn>
                        </p:par>
                        <p:par>
                          <p:cTn id="9" fill="hold">
                            <p:stCondLst>
                              <p:cond delay="3000"/>
                            </p:stCondLst>
                            <p:childTnLst>
                              <p:par>
                                <p:cTn id="10" presetID="42" presetClass="path" presetSubtype="0" accel="50000" decel="50000" fill="hold" nodeType="afterEffect">
                                  <p:stCondLst>
                                    <p:cond delay="0"/>
                                  </p:stCondLst>
                                  <p:childTnLst>
                                    <p:animMotion origin="layout" path="M 0.00078 -0.00533 L -0.00065 0.60671 " pathEditMode="relative" rAng="0" ptsTypes="AA">
                                      <p:cBhvr>
                                        <p:cTn id="11" dur="2000" fill="hold"/>
                                        <p:tgtEl>
                                          <p:spTgt spid="6"/>
                                        </p:tgtEl>
                                        <p:attrNameLst>
                                          <p:attrName>ppt_x</p:attrName>
                                          <p:attrName>ppt_y</p:attrName>
                                        </p:attrNameLst>
                                      </p:cBhvr>
                                      <p:rCtr x="-78" y="30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Blank Slide">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4284DB1-5ABC-F59D-7199-F9DF6F7177B1}"/>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6" name="Footer Placeholder 4">
            <a:extLst>
              <a:ext uri="{FF2B5EF4-FFF2-40B4-BE49-F238E27FC236}">
                <a16:creationId xmlns:a16="http://schemas.microsoft.com/office/drawing/2014/main" id="{DAB30656-7152-8FC6-FBE2-CA84F7BFC607}"/>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7" name="Slide Number Placeholder 5">
            <a:extLst>
              <a:ext uri="{FF2B5EF4-FFF2-40B4-BE49-F238E27FC236}">
                <a16:creationId xmlns:a16="http://schemas.microsoft.com/office/drawing/2014/main" id="{E9EC5824-14DA-A1DF-8052-D70371570992}"/>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Tree>
    <p:extLst>
      <p:ext uri="{BB962C8B-B14F-4D97-AF65-F5344CB8AC3E}">
        <p14:creationId xmlns:p14="http://schemas.microsoft.com/office/powerpoint/2010/main" val="35452935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F5311E-4AAB-DC13-CB1F-6C85C7D2F686}"/>
              </a:ext>
            </a:extLst>
          </p:cNvPr>
          <p:cNvSpPr>
            <a:spLocks noGrp="1"/>
          </p:cNvSpPr>
          <p:nvPr>
            <p:ph idx="13" hasCustomPrompt="1"/>
          </p:nvPr>
        </p:nvSpPr>
        <p:spPr>
          <a:xfrm>
            <a:off x="2057333" y="2045952"/>
            <a:ext cx="7677606" cy="1916447"/>
          </a:xfrm>
          <a:prstGeom prst="rect">
            <a:avLst/>
          </a:prstGeom>
          <a:ln>
            <a:noFill/>
          </a:ln>
        </p:spPr>
        <p:txBody>
          <a:bodyPr/>
          <a:lstStyle>
            <a:lvl1pPr marL="0" indent="0">
              <a:lnSpc>
                <a:spcPct val="100000"/>
              </a:lnSpc>
              <a:spcBef>
                <a:spcPts val="0"/>
              </a:spcBef>
              <a:buNone/>
              <a:defRPr sz="6600" b="1" i="0">
                <a:solidFill>
                  <a:srgbClr val="2EB135"/>
                </a:solidFill>
                <a:latin typeface="Brandon Grotesque Bold" panose="020B0503020203060202" pitchFamily="34" charset="77"/>
              </a:defRPr>
            </a:lvl1pPr>
          </a:lstStyle>
          <a:p>
            <a:pPr lvl="0"/>
            <a:r>
              <a:rPr lang="en-US"/>
              <a:t>PRESENTAION</a:t>
            </a:r>
          </a:p>
          <a:p>
            <a:pPr lvl="0"/>
            <a:r>
              <a:rPr lang="en-US"/>
              <a:t>TITLE</a:t>
            </a:r>
          </a:p>
        </p:txBody>
      </p:sp>
    </p:spTree>
    <p:extLst>
      <p:ext uri="{BB962C8B-B14F-4D97-AF65-F5344CB8AC3E}">
        <p14:creationId xmlns:p14="http://schemas.microsoft.com/office/powerpoint/2010/main" val="14397979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Text and 3 Pictur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B5330D-8F48-A5BE-3241-03E8721A171E}"/>
              </a:ext>
            </a:extLst>
          </p:cNvPr>
          <p:cNvSpPr>
            <a:spLocks noGrp="1"/>
          </p:cNvSpPr>
          <p:nvPr>
            <p:ph idx="1" hasCustomPrompt="1"/>
          </p:nvPr>
        </p:nvSpPr>
        <p:spPr>
          <a:xfrm>
            <a:off x="758886" y="1754155"/>
            <a:ext cx="4988767" cy="3396400"/>
          </a:xfrm>
          <a:prstGeom prst="rect">
            <a:avLst/>
          </a:prstGeom>
          <a:ln>
            <a:noFill/>
          </a:ln>
        </p:spPr>
        <p:txBody>
          <a:bodyPr/>
          <a:lstStyle>
            <a:lvl1pPr marL="0" indent="0">
              <a:buNone/>
              <a:defRPr sz="1800">
                <a:solidFill>
                  <a:schemeClr val="tx1">
                    <a:lumMod val="75000"/>
                    <a:lumOff val="25000"/>
                  </a:schemeClr>
                </a:solidFill>
                <a:latin typeface="Brandon Grotesque Regular" panose="020B0503020203060202" pitchFamily="34" charset="77"/>
              </a:defRPr>
            </a:lvl1pPr>
          </a:lstStyle>
          <a:p>
            <a:pPr lvl="0"/>
            <a:r>
              <a:rPr lang="en-US"/>
              <a:t>Body Text</a:t>
            </a:r>
          </a:p>
        </p:txBody>
      </p:sp>
      <p:sp>
        <p:nvSpPr>
          <p:cNvPr id="17" name="Picture Placeholder 16">
            <a:extLst>
              <a:ext uri="{FF2B5EF4-FFF2-40B4-BE49-F238E27FC236}">
                <a16:creationId xmlns:a16="http://schemas.microsoft.com/office/drawing/2014/main" id="{198624D1-5FA0-3956-BA6B-92B983C8D29A}"/>
              </a:ext>
            </a:extLst>
          </p:cNvPr>
          <p:cNvSpPr>
            <a:spLocks noGrp="1"/>
          </p:cNvSpPr>
          <p:nvPr>
            <p:ph type="pic" sz="quarter" idx="10"/>
          </p:nvPr>
        </p:nvSpPr>
        <p:spPr>
          <a:xfrm>
            <a:off x="6444349" y="982265"/>
            <a:ext cx="4826502" cy="2175714"/>
          </a:xfrm>
          <a:prstGeom prst="rect">
            <a:avLst/>
          </a:prstGeom>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
        <p:nvSpPr>
          <p:cNvPr id="18" name="Picture Placeholder 16">
            <a:extLst>
              <a:ext uri="{FF2B5EF4-FFF2-40B4-BE49-F238E27FC236}">
                <a16:creationId xmlns:a16="http://schemas.microsoft.com/office/drawing/2014/main" id="{43CDCA5B-9A61-E100-4BAF-ACAD5914EFF2}"/>
              </a:ext>
            </a:extLst>
          </p:cNvPr>
          <p:cNvSpPr>
            <a:spLocks noGrp="1"/>
          </p:cNvSpPr>
          <p:nvPr>
            <p:ph type="pic" sz="quarter" idx="11"/>
          </p:nvPr>
        </p:nvSpPr>
        <p:spPr>
          <a:xfrm>
            <a:off x="6444349" y="3429000"/>
            <a:ext cx="2264227" cy="1721554"/>
          </a:xfrm>
          <a:prstGeom prst="rect">
            <a:avLst/>
          </a:prstGeom>
        </p:spPr>
        <p:txBody>
          <a:bodyPr/>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
        <p:nvSpPr>
          <p:cNvPr id="26" name="Content Placeholder 2">
            <a:extLst>
              <a:ext uri="{FF2B5EF4-FFF2-40B4-BE49-F238E27FC236}">
                <a16:creationId xmlns:a16="http://schemas.microsoft.com/office/drawing/2014/main" id="{B35F2C18-4C35-14F0-3DD4-43E06AE53964}"/>
              </a:ext>
            </a:extLst>
          </p:cNvPr>
          <p:cNvSpPr>
            <a:spLocks noGrp="1"/>
          </p:cNvSpPr>
          <p:nvPr>
            <p:ph idx="13" hasCustomPrompt="1"/>
          </p:nvPr>
        </p:nvSpPr>
        <p:spPr>
          <a:xfrm>
            <a:off x="758886" y="982265"/>
            <a:ext cx="4988767" cy="516855"/>
          </a:xfrm>
          <a:prstGeom prst="rect">
            <a:avLst/>
          </a:prstGeom>
          <a:ln>
            <a:noFill/>
          </a:ln>
        </p:spPr>
        <p:txBody>
          <a:bodyPr/>
          <a:lstStyle>
            <a:lvl1pPr marL="0" indent="0">
              <a:buNone/>
              <a:defRPr sz="2800" b="1" i="0">
                <a:solidFill>
                  <a:srgbClr val="2EB135"/>
                </a:solidFill>
                <a:latin typeface="Brandon Grotesque Bold" panose="020B0503020203060202" pitchFamily="34" charset="77"/>
              </a:defRPr>
            </a:lvl1pPr>
          </a:lstStyle>
          <a:p>
            <a:pPr lvl="0"/>
            <a:r>
              <a:rPr lang="en-US"/>
              <a:t>Title</a:t>
            </a:r>
          </a:p>
        </p:txBody>
      </p:sp>
      <p:sp>
        <p:nvSpPr>
          <p:cNvPr id="4" name="Picture Placeholder 16">
            <a:extLst>
              <a:ext uri="{FF2B5EF4-FFF2-40B4-BE49-F238E27FC236}">
                <a16:creationId xmlns:a16="http://schemas.microsoft.com/office/drawing/2014/main" id="{3B9E35B4-7C6A-A419-5D55-D7066F40D6B3}"/>
              </a:ext>
            </a:extLst>
          </p:cNvPr>
          <p:cNvSpPr>
            <a:spLocks noGrp="1"/>
          </p:cNvSpPr>
          <p:nvPr>
            <p:ph type="pic" sz="quarter" idx="14"/>
          </p:nvPr>
        </p:nvSpPr>
        <p:spPr>
          <a:xfrm>
            <a:off x="9006624" y="3429000"/>
            <a:ext cx="2264227" cy="1721554"/>
          </a:xfrm>
          <a:prstGeom prst="rect">
            <a:avLst/>
          </a:prstGeom>
        </p:spPr>
        <p:txBody>
          <a:bodyPr/>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Tree>
    <p:extLst>
      <p:ext uri="{BB962C8B-B14F-4D97-AF65-F5344CB8AC3E}">
        <p14:creationId xmlns:p14="http://schemas.microsoft.com/office/powerpoint/2010/main" val="19455995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icture Slide">
    <p:spTree>
      <p:nvGrpSpPr>
        <p:cNvPr id="1" name=""/>
        <p:cNvGrpSpPr/>
        <p:nvPr/>
      </p:nvGrpSpPr>
      <p:grpSpPr>
        <a:xfrm>
          <a:off x="0" y="0"/>
          <a:ext cx="0" cy="0"/>
          <a:chOff x="0" y="0"/>
          <a:chExt cx="0" cy="0"/>
        </a:xfrm>
      </p:grpSpPr>
      <p:sp>
        <p:nvSpPr>
          <p:cNvPr id="3" name="Picture Placeholder 16">
            <a:extLst>
              <a:ext uri="{FF2B5EF4-FFF2-40B4-BE49-F238E27FC236}">
                <a16:creationId xmlns:a16="http://schemas.microsoft.com/office/drawing/2014/main" id="{FF451AB0-C1C3-8338-BB22-D66800311B66}"/>
              </a:ext>
            </a:extLst>
          </p:cNvPr>
          <p:cNvSpPr>
            <a:spLocks noGrp="1"/>
          </p:cNvSpPr>
          <p:nvPr>
            <p:ph type="pic" sz="quarter" idx="10"/>
          </p:nvPr>
        </p:nvSpPr>
        <p:spPr>
          <a:xfrm>
            <a:off x="0" y="0"/>
            <a:ext cx="12192000" cy="6858000"/>
          </a:xfrm>
          <a:prstGeom prst="rect">
            <a:avLst/>
          </a:prstGeom>
          <a:solidFill>
            <a:schemeClr val="bg1"/>
          </a:solidFill>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Tree>
    <p:extLst>
      <p:ext uri="{BB962C8B-B14F-4D97-AF65-F5344CB8AC3E}">
        <p14:creationId xmlns:p14="http://schemas.microsoft.com/office/powerpoint/2010/main" val="20449287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Text Slid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B8329B-51B5-19DF-54F2-01D41D06E848}"/>
              </a:ext>
            </a:extLst>
          </p:cNvPr>
          <p:cNvSpPr>
            <a:spLocks noGrp="1"/>
          </p:cNvSpPr>
          <p:nvPr>
            <p:ph idx="1" hasCustomPrompt="1"/>
          </p:nvPr>
        </p:nvSpPr>
        <p:spPr>
          <a:xfrm>
            <a:off x="758886" y="1754155"/>
            <a:ext cx="10690992" cy="3396400"/>
          </a:xfrm>
          <a:prstGeom prst="rect">
            <a:avLst/>
          </a:prstGeom>
          <a:ln>
            <a:noFill/>
          </a:ln>
        </p:spPr>
        <p:txBody>
          <a:bodyPr/>
          <a:lstStyle>
            <a:lvl1pPr marL="0" indent="0">
              <a:buNone/>
              <a:defRPr sz="1800">
                <a:solidFill>
                  <a:schemeClr val="tx1">
                    <a:lumMod val="75000"/>
                    <a:lumOff val="25000"/>
                  </a:schemeClr>
                </a:solidFill>
                <a:latin typeface="Brandon Grotesque Regular" panose="020B0503020203060202" pitchFamily="34" charset="77"/>
              </a:defRPr>
            </a:lvl1pPr>
          </a:lstStyle>
          <a:p>
            <a:pPr lvl="0"/>
            <a:r>
              <a:rPr lang="en-US"/>
              <a:t>Body Text</a:t>
            </a:r>
          </a:p>
        </p:txBody>
      </p:sp>
      <p:sp>
        <p:nvSpPr>
          <p:cNvPr id="4" name="Content Placeholder 2">
            <a:extLst>
              <a:ext uri="{FF2B5EF4-FFF2-40B4-BE49-F238E27FC236}">
                <a16:creationId xmlns:a16="http://schemas.microsoft.com/office/drawing/2014/main" id="{CE1019A5-20A3-7DF4-26B4-784A2CC93AEB}"/>
              </a:ext>
            </a:extLst>
          </p:cNvPr>
          <p:cNvSpPr>
            <a:spLocks noGrp="1"/>
          </p:cNvSpPr>
          <p:nvPr>
            <p:ph idx="13" hasCustomPrompt="1"/>
          </p:nvPr>
        </p:nvSpPr>
        <p:spPr>
          <a:xfrm>
            <a:off x="758886" y="982265"/>
            <a:ext cx="4988767" cy="516855"/>
          </a:xfrm>
          <a:prstGeom prst="rect">
            <a:avLst/>
          </a:prstGeom>
          <a:ln>
            <a:noFill/>
          </a:ln>
        </p:spPr>
        <p:txBody>
          <a:bodyPr/>
          <a:lstStyle>
            <a:lvl1pPr marL="0" indent="0">
              <a:buNone/>
              <a:defRPr sz="2800" b="1" i="0">
                <a:solidFill>
                  <a:srgbClr val="2EB135"/>
                </a:solidFill>
                <a:latin typeface="Brandon Grotesque Bold" panose="020B0503020203060202" pitchFamily="34" charset="77"/>
              </a:defRPr>
            </a:lvl1pPr>
          </a:lstStyle>
          <a:p>
            <a:pPr lvl="0"/>
            <a:r>
              <a:rPr lang="en-US"/>
              <a:t>Title</a:t>
            </a:r>
          </a:p>
        </p:txBody>
      </p:sp>
    </p:spTree>
    <p:extLst>
      <p:ext uri="{BB962C8B-B14F-4D97-AF65-F5344CB8AC3E}">
        <p14:creationId xmlns:p14="http://schemas.microsoft.com/office/powerpoint/2010/main" val="36515613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Pictures">
    <p:spTree>
      <p:nvGrpSpPr>
        <p:cNvPr id="1" name=""/>
        <p:cNvGrpSpPr/>
        <p:nvPr/>
      </p:nvGrpSpPr>
      <p:grpSpPr>
        <a:xfrm>
          <a:off x="0" y="0"/>
          <a:ext cx="0" cy="0"/>
          <a:chOff x="0" y="0"/>
          <a:chExt cx="0" cy="0"/>
        </a:xfrm>
      </p:grpSpPr>
      <p:sp>
        <p:nvSpPr>
          <p:cNvPr id="3" name="Picture Placeholder 16">
            <a:extLst>
              <a:ext uri="{FF2B5EF4-FFF2-40B4-BE49-F238E27FC236}">
                <a16:creationId xmlns:a16="http://schemas.microsoft.com/office/drawing/2014/main" id="{1297AA03-6612-11BB-49B7-34D883335734}"/>
              </a:ext>
            </a:extLst>
          </p:cNvPr>
          <p:cNvSpPr>
            <a:spLocks noGrp="1"/>
          </p:cNvSpPr>
          <p:nvPr>
            <p:ph type="pic" sz="quarter" idx="10"/>
          </p:nvPr>
        </p:nvSpPr>
        <p:spPr>
          <a:xfrm>
            <a:off x="1785257" y="1096144"/>
            <a:ext cx="2612571" cy="4052325"/>
          </a:xfrm>
          <a:prstGeom prst="rect">
            <a:avLst/>
          </a:prstGeom>
          <a:solidFill>
            <a:schemeClr val="bg1"/>
          </a:solidFill>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
        <p:nvSpPr>
          <p:cNvPr id="4" name="Picture Placeholder 16">
            <a:extLst>
              <a:ext uri="{FF2B5EF4-FFF2-40B4-BE49-F238E27FC236}">
                <a16:creationId xmlns:a16="http://schemas.microsoft.com/office/drawing/2014/main" id="{D5724A36-6B06-C268-3F29-8175434751E9}"/>
              </a:ext>
            </a:extLst>
          </p:cNvPr>
          <p:cNvSpPr>
            <a:spLocks noGrp="1"/>
          </p:cNvSpPr>
          <p:nvPr>
            <p:ph type="pic" sz="quarter" idx="11"/>
          </p:nvPr>
        </p:nvSpPr>
        <p:spPr>
          <a:xfrm>
            <a:off x="4789714" y="1096144"/>
            <a:ext cx="2612571" cy="4052325"/>
          </a:xfrm>
          <a:prstGeom prst="rect">
            <a:avLst/>
          </a:prstGeom>
          <a:solidFill>
            <a:schemeClr val="bg1"/>
          </a:solidFill>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
        <p:nvSpPr>
          <p:cNvPr id="5" name="Picture Placeholder 16">
            <a:extLst>
              <a:ext uri="{FF2B5EF4-FFF2-40B4-BE49-F238E27FC236}">
                <a16:creationId xmlns:a16="http://schemas.microsoft.com/office/drawing/2014/main" id="{8F493DC0-89F3-7214-7D0B-E6F8C52F653E}"/>
              </a:ext>
            </a:extLst>
          </p:cNvPr>
          <p:cNvSpPr>
            <a:spLocks noGrp="1"/>
          </p:cNvSpPr>
          <p:nvPr>
            <p:ph type="pic" sz="quarter" idx="12"/>
          </p:nvPr>
        </p:nvSpPr>
        <p:spPr>
          <a:xfrm>
            <a:off x="7794172" y="1096144"/>
            <a:ext cx="2612571" cy="4052325"/>
          </a:xfrm>
          <a:prstGeom prst="rect">
            <a:avLst/>
          </a:prstGeom>
          <a:solidFill>
            <a:schemeClr val="bg1"/>
          </a:solidFill>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Tree>
    <p:extLst>
      <p:ext uri="{BB962C8B-B14F-4D97-AF65-F5344CB8AC3E}">
        <p14:creationId xmlns:p14="http://schemas.microsoft.com/office/powerpoint/2010/main" val="280343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Text and 2 Pictur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BB8DAA-C380-9F55-6B16-1B060A27F8B1}"/>
              </a:ext>
            </a:extLst>
          </p:cNvPr>
          <p:cNvSpPr>
            <a:spLocks noGrp="1"/>
          </p:cNvSpPr>
          <p:nvPr>
            <p:ph idx="1" hasCustomPrompt="1"/>
          </p:nvPr>
        </p:nvSpPr>
        <p:spPr>
          <a:xfrm>
            <a:off x="758886" y="1754155"/>
            <a:ext cx="4988767" cy="3396400"/>
          </a:xfrm>
          <a:prstGeom prst="rect">
            <a:avLst/>
          </a:prstGeom>
          <a:ln>
            <a:noFill/>
          </a:ln>
        </p:spPr>
        <p:txBody>
          <a:bodyPr/>
          <a:lstStyle>
            <a:lvl1pPr marL="0" indent="0">
              <a:buNone/>
              <a:defRPr sz="1800">
                <a:solidFill>
                  <a:schemeClr val="tx1">
                    <a:lumMod val="75000"/>
                    <a:lumOff val="25000"/>
                  </a:schemeClr>
                </a:solidFill>
                <a:latin typeface="Brandon Grotesque Regular" panose="020B0503020203060202" pitchFamily="34" charset="77"/>
              </a:defRPr>
            </a:lvl1pPr>
          </a:lstStyle>
          <a:p>
            <a:pPr lvl="0"/>
            <a:r>
              <a:rPr lang="en-US"/>
              <a:t>Body Text</a:t>
            </a:r>
          </a:p>
        </p:txBody>
      </p:sp>
      <p:sp>
        <p:nvSpPr>
          <p:cNvPr id="4" name="Content Placeholder 2">
            <a:extLst>
              <a:ext uri="{FF2B5EF4-FFF2-40B4-BE49-F238E27FC236}">
                <a16:creationId xmlns:a16="http://schemas.microsoft.com/office/drawing/2014/main" id="{07252947-79A9-9423-6C87-858F81BF1ECB}"/>
              </a:ext>
            </a:extLst>
          </p:cNvPr>
          <p:cNvSpPr>
            <a:spLocks noGrp="1"/>
          </p:cNvSpPr>
          <p:nvPr>
            <p:ph idx="13" hasCustomPrompt="1"/>
          </p:nvPr>
        </p:nvSpPr>
        <p:spPr>
          <a:xfrm>
            <a:off x="758886" y="982265"/>
            <a:ext cx="4988767" cy="516855"/>
          </a:xfrm>
          <a:prstGeom prst="rect">
            <a:avLst/>
          </a:prstGeom>
          <a:ln>
            <a:noFill/>
          </a:ln>
        </p:spPr>
        <p:txBody>
          <a:bodyPr/>
          <a:lstStyle>
            <a:lvl1pPr marL="0" indent="0">
              <a:buNone/>
              <a:defRPr sz="2800" b="1" i="0">
                <a:solidFill>
                  <a:srgbClr val="2EB135"/>
                </a:solidFill>
                <a:latin typeface="Brandon Grotesque Bold" panose="020B0503020203060202" pitchFamily="34" charset="77"/>
              </a:defRPr>
            </a:lvl1pPr>
          </a:lstStyle>
          <a:p>
            <a:pPr lvl="0"/>
            <a:r>
              <a:rPr lang="en-US"/>
              <a:t>Title</a:t>
            </a:r>
          </a:p>
        </p:txBody>
      </p:sp>
      <p:sp>
        <p:nvSpPr>
          <p:cNvPr id="5" name="Picture Placeholder 16">
            <a:extLst>
              <a:ext uri="{FF2B5EF4-FFF2-40B4-BE49-F238E27FC236}">
                <a16:creationId xmlns:a16="http://schemas.microsoft.com/office/drawing/2014/main" id="{1DBE9E8B-6C57-C2CB-BDA6-EB00AACCA634}"/>
              </a:ext>
            </a:extLst>
          </p:cNvPr>
          <p:cNvSpPr>
            <a:spLocks noGrp="1"/>
          </p:cNvSpPr>
          <p:nvPr>
            <p:ph type="pic" sz="quarter" idx="15"/>
          </p:nvPr>
        </p:nvSpPr>
        <p:spPr>
          <a:xfrm>
            <a:off x="6444349" y="982264"/>
            <a:ext cx="4826502" cy="1948360"/>
          </a:xfrm>
          <a:prstGeom prst="rect">
            <a:avLst/>
          </a:prstGeom>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
        <p:nvSpPr>
          <p:cNvPr id="6" name="Picture Placeholder 16">
            <a:extLst>
              <a:ext uri="{FF2B5EF4-FFF2-40B4-BE49-F238E27FC236}">
                <a16:creationId xmlns:a16="http://schemas.microsoft.com/office/drawing/2014/main" id="{CA967E93-BE87-BE89-C833-93A629BC10A9}"/>
              </a:ext>
            </a:extLst>
          </p:cNvPr>
          <p:cNvSpPr>
            <a:spLocks noGrp="1"/>
          </p:cNvSpPr>
          <p:nvPr>
            <p:ph type="pic" sz="quarter" idx="16"/>
          </p:nvPr>
        </p:nvSpPr>
        <p:spPr>
          <a:xfrm>
            <a:off x="6444349" y="3202195"/>
            <a:ext cx="4826502" cy="1948360"/>
          </a:xfrm>
          <a:prstGeom prst="rect">
            <a:avLst/>
          </a:prstGeom>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Tree>
    <p:extLst>
      <p:ext uri="{BB962C8B-B14F-4D97-AF65-F5344CB8AC3E}">
        <p14:creationId xmlns:p14="http://schemas.microsoft.com/office/powerpoint/2010/main" val="608903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 Title and Content">
    <p:spTree>
      <p:nvGrpSpPr>
        <p:cNvPr id="1" name=""/>
        <p:cNvGrpSpPr/>
        <p:nvPr/>
      </p:nvGrpSpPr>
      <p:grpSpPr>
        <a:xfrm>
          <a:off x="0" y="0"/>
          <a:ext cx="0" cy="0"/>
          <a:chOff x="0" y="0"/>
          <a:chExt cx="0" cy="0"/>
        </a:xfrm>
      </p:grpSpPr>
      <p:sp>
        <p:nvSpPr>
          <p:cNvPr id="15" name="Title Placeholder 25">
            <a:extLst>
              <a:ext uri="{FF2B5EF4-FFF2-40B4-BE49-F238E27FC236}">
                <a16:creationId xmlns:a16="http://schemas.microsoft.com/office/drawing/2014/main" id="{6108BDAC-53BD-C9D3-45E4-9954D1F7FC61}"/>
              </a:ext>
            </a:extLst>
          </p:cNvPr>
          <p:cNvSpPr>
            <a:spLocks noGrp="1"/>
          </p:cNvSpPr>
          <p:nvPr>
            <p:ph type="title"/>
          </p:nvPr>
        </p:nvSpPr>
        <p:spPr>
          <a:xfrm>
            <a:off x="520566" y="807030"/>
            <a:ext cx="1051560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11074670"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3">
            <a:extLst>
              <a:ext uri="{FF2B5EF4-FFF2-40B4-BE49-F238E27FC236}">
                <a16:creationId xmlns:a16="http://schemas.microsoft.com/office/drawing/2014/main" id="{7670CF57-D16D-8515-14B1-03E6778D1372}"/>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5" name="Footer Placeholder 4">
            <a:extLst>
              <a:ext uri="{FF2B5EF4-FFF2-40B4-BE49-F238E27FC236}">
                <a16:creationId xmlns:a16="http://schemas.microsoft.com/office/drawing/2014/main" id="{8D3F9AD8-B58E-EE4F-3EB3-FD7F53F56D9E}"/>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6" name="Slide Number Placeholder 5">
            <a:extLst>
              <a:ext uri="{FF2B5EF4-FFF2-40B4-BE49-F238E27FC236}">
                <a16:creationId xmlns:a16="http://schemas.microsoft.com/office/drawing/2014/main" id="{04D48C7E-E8AC-CDE1-4233-3BC9E960C0DB}"/>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7" name="Text Placeholder 7">
            <a:extLst>
              <a:ext uri="{FF2B5EF4-FFF2-40B4-BE49-F238E27FC236}">
                <a16:creationId xmlns:a16="http://schemas.microsoft.com/office/drawing/2014/main" id="{15370308-87DB-F072-D5C9-25406B5AF881}"/>
              </a:ext>
            </a:extLst>
          </p:cNvPr>
          <p:cNvSpPr>
            <a:spLocks noGrp="1"/>
          </p:cNvSpPr>
          <p:nvPr>
            <p:ph type="body" sz="quarter" idx="17" hasCustomPrompt="1"/>
          </p:nvPr>
        </p:nvSpPr>
        <p:spPr>
          <a:xfrm>
            <a:off x="520571" y="186311"/>
            <a:ext cx="9045575" cy="422275"/>
          </a:xfrm>
        </p:spPr>
        <p:txBody>
          <a:bodyPr anchor="ctr">
            <a:normAutofit/>
          </a:bodyPr>
          <a:lstStyle>
            <a:lvl1pPr marL="0" indent="0">
              <a:buFont typeface="Arial" panose="020B0604020202020204" pitchFamily="34" charset="0"/>
              <a:buNone/>
              <a:defRPr sz="1600">
                <a:solidFill>
                  <a:schemeClr val="tx2"/>
                </a:solidFill>
              </a:defRPr>
            </a:lvl1pPr>
            <a:lvl2pPr marL="457205" indent="0">
              <a:buNone/>
              <a:defRPr/>
            </a:lvl2pPr>
            <a:lvl3pPr marL="914411" indent="0">
              <a:buNone/>
              <a:defRPr/>
            </a:lvl3pPr>
            <a:lvl4pPr marL="1371617" indent="0">
              <a:buNone/>
              <a:defRPr/>
            </a:lvl4pPr>
            <a:lvl5pPr marL="1828823" indent="0">
              <a:buNone/>
              <a:defRPr/>
            </a:lvl5pPr>
          </a:lstStyle>
          <a:p>
            <a:pPr lvl="0"/>
            <a:r>
              <a:rPr lang="en-US"/>
              <a:t>Presentation Name</a:t>
            </a:r>
            <a:endParaRPr lang="en-GB"/>
          </a:p>
        </p:txBody>
      </p:sp>
    </p:spTree>
    <p:extLst>
      <p:ext uri="{BB962C8B-B14F-4D97-AF65-F5344CB8AC3E}">
        <p14:creationId xmlns:p14="http://schemas.microsoft.com/office/powerpoint/2010/main" val="646324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Body Text and 1 Pictur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FA8F90-D676-297D-7B55-4CDCC9C56E65}"/>
              </a:ext>
            </a:extLst>
          </p:cNvPr>
          <p:cNvSpPr>
            <a:spLocks noGrp="1"/>
          </p:cNvSpPr>
          <p:nvPr>
            <p:ph idx="1" hasCustomPrompt="1"/>
          </p:nvPr>
        </p:nvSpPr>
        <p:spPr>
          <a:xfrm>
            <a:off x="758886" y="1754155"/>
            <a:ext cx="4988767" cy="3396400"/>
          </a:xfrm>
          <a:prstGeom prst="rect">
            <a:avLst/>
          </a:prstGeom>
          <a:ln>
            <a:noFill/>
          </a:ln>
        </p:spPr>
        <p:txBody>
          <a:bodyPr/>
          <a:lstStyle>
            <a:lvl1pPr marL="0" indent="0">
              <a:buNone/>
              <a:defRPr sz="1800">
                <a:solidFill>
                  <a:schemeClr val="tx1">
                    <a:lumMod val="75000"/>
                    <a:lumOff val="25000"/>
                  </a:schemeClr>
                </a:solidFill>
                <a:latin typeface="Brandon Grotesque Regular" panose="020B0503020203060202" pitchFamily="34" charset="77"/>
              </a:defRPr>
            </a:lvl1pPr>
          </a:lstStyle>
          <a:p>
            <a:pPr lvl="0"/>
            <a:r>
              <a:rPr lang="en-US"/>
              <a:t>Body Text</a:t>
            </a:r>
          </a:p>
        </p:txBody>
      </p:sp>
      <p:sp>
        <p:nvSpPr>
          <p:cNvPr id="4" name="Content Placeholder 2">
            <a:extLst>
              <a:ext uri="{FF2B5EF4-FFF2-40B4-BE49-F238E27FC236}">
                <a16:creationId xmlns:a16="http://schemas.microsoft.com/office/drawing/2014/main" id="{010460EB-9BC3-7DD5-00DC-B4D520688A4E}"/>
              </a:ext>
            </a:extLst>
          </p:cNvPr>
          <p:cNvSpPr>
            <a:spLocks noGrp="1"/>
          </p:cNvSpPr>
          <p:nvPr>
            <p:ph idx="13" hasCustomPrompt="1"/>
          </p:nvPr>
        </p:nvSpPr>
        <p:spPr>
          <a:xfrm>
            <a:off x="758886" y="982265"/>
            <a:ext cx="4988767" cy="516855"/>
          </a:xfrm>
          <a:prstGeom prst="rect">
            <a:avLst/>
          </a:prstGeom>
          <a:ln>
            <a:noFill/>
          </a:ln>
        </p:spPr>
        <p:txBody>
          <a:bodyPr/>
          <a:lstStyle>
            <a:lvl1pPr marL="0" indent="0">
              <a:buNone/>
              <a:defRPr sz="2800" b="1" i="0">
                <a:solidFill>
                  <a:srgbClr val="2EB135"/>
                </a:solidFill>
                <a:latin typeface="Brandon Grotesque Bold" panose="020B0503020203060202" pitchFamily="34" charset="77"/>
              </a:defRPr>
            </a:lvl1pPr>
          </a:lstStyle>
          <a:p>
            <a:pPr lvl="0"/>
            <a:r>
              <a:rPr lang="en-US"/>
              <a:t>Title</a:t>
            </a:r>
          </a:p>
        </p:txBody>
      </p:sp>
      <p:sp>
        <p:nvSpPr>
          <p:cNvPr id="5" name="Picture Placeholder 16">
            <a:extLst>
              <a:ext uri="{FF2B5EF4-FFF2-40B4-BE49-F238E27FC236}">
                <a16:creationId xmlns:a16="http://schemas.microsoft.com/office/drawing/2014/main" id="{E6688542-9F69-F121-9ADB-64857C7F4E28}"/>
              </a:ext>
            </a:extLst>
          </p:cNvPr>
          <p:cNvSpPr>
            <a:spLocks noGrp="1"/>
          </p:cNvSpPr>
          <p:nvPr>
            <p:ph type="pic" sz="quarter" idx="15"/>
          </p:nvPr>
        </p:nvSpPr>
        <p:spPr>
          <a:xfrm>
            <a:off x="6444349" y="982263"/>
            <a:ext cx="4826502" cy="4168291"/>
          </a:xfrm>
          <a:prstGeom prst="rect">
            <a:avLst/>
          </a:prstGeom>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Tree>
    <p:extLst>
      <p:ext uri="{BB962C8B-B14F-4D97-AF65-F5344CB8AC3E}">
        <p14:creationId xmlns:p14="http://schemas.microsoft.com/office/powerpoint/2010/main" val="16023629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5 Pictur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096A21-B033-558B-65BB-46F724FDCB41}"/>
              </a:ext>
            </a:extLst>
          </p:cNvPr>
          <p:cNvSpPr>
            <a:spLocks noGrp="1"/>
          </p:cNvSpPr>
          <p:nvPr>
            <p:ph idx="13" hasCustomPrompt="1"/>
          </p:nvPr>
        </p:nvSpPr>
        <p:spPr>
          <a:xfrm>
            <a:off x="758887" y="982265"/>
            <a:ext cx="3171330" cy="516855"/>
          </a:xfrm>
          <a:prstGeom prst="rect">
            <a:avLst/>
          </a:prstGeom>
          <a:ln>
            <a:noFill/>
          </a:ln>
        </p:spPr>
        <p:txBody>
          <a:bodyPr/>
          <a:lstStyle>
            <a:lvl1pPr marL="0" indent="0">
              <a:buNone/>
              <a:defRPr sz="2800" b="1" i="0">
                <a:solidFill>
                  <a:srgbClr val="2EB135"/>
                </a:solidFill>
                <a:latin typeface="Brandon Grotesque Bold" panose="020B0503020203060202" pitchFamily="34" charset="77"/>
              </a:defRPr>
            </a:lvl1pPr>
          </a:lstStyle>
          <a:p>
            <a:pPr lvl="0"/>
            <a:r>
              <a:rPr lang="en-US"/>
              <a:t>Title</a:t>
            </a:r>
          </a:p>
        </p:txBody>
      </p:sp>
      <p:sp>
        <p:nvSpPr>
          <p:cNvPr id="4" name="Picture Placeholder 16">
            <a:extLst>
              <a:ext uri="{FF2B5EF4-FFF2-40B4-BE49-F238E27FC236}">
                <a16:creationId xmlns:a16="http://schemas.microsoft.com/office/drawing/2014/main" id="{CB23A5CF-935B-52BF-734A-B2A1C7EB2F13}"/>
              </a:ext>
            </a:extLst>
          </p:cNvPr>
          <p:cNvSpPr>
            <a:spLocks noGrp="1"/>
          </p:cNvSpPr>
          <p:nvPr>
            <p:ph type="pic" sz="quarter" idx="19"/>
          </p:nvPr>
        </p:nvSpPr>
        <p:spPr>
          <a:xfrm>
            <a:off x="758887" y="3514192"/>
            <a:ext cx="3171330" cy="2113066"/>
          </a:xfrm>
          <a:prstGeom prst="rect">
            <a:avLst/>
          </a:prstGeom>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
        <p:nvSpPr>
          <p:cNvPr id="5" name="Picture Placeholder 16">
            <a:extLst>
              <a:ext uri="{FF2B5EF4-FFF2-40B4-BE49-F238E27FC236}">
                <a16:creationId xmlns:a16="http://schemas.microsoft.com/office/drawing/2014/main" id="{BEAB20FD-D924-D3A4-1713-80B6B50F2847}"/>
              </a:ext>
            </a:extLst>
          </p:cNvPr>
          <p:cNvSpPr>
            <a:spLocks noGrp="1"/>
          </p:cNvSpPr>
          <p:nvPr>
            <p:ph type="pic" sz="quarter" idx="20"/>
          </p:nvPr>
        </p:nvSpPr>
        <p:spPr>
          <a:xfrm>
            <a:off x="4393090" y="3514192"/>
            <a:ext cx="3171330" cy="2113066"/>
          </a:xfrm>
          <a:prstGeom prst="rect">
            <a:avLst/>
          </a:prstGeom>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
        <p:nvSpPr>
          <p:cNvPr id="6" name="Picture Placeholder 16">
            <a:extLst>
              <a:ext uri="{FF2B5EF4-FFF2-40B4-BE49-F238E27FC236}">
                <a16:creationId xmlns:a16="http://schemas.microsoft.com/office/drawing/2014/main" id="{29EC0E9B-41A7-9F38-599E-7600E44A094F}"/>
              </a:ext>
            </a:extLst>
          </p:cNvPr>
          <p:cNvSpPr>
            <a:spLocks noGrp="1"/>
          </p:cNvSpPr>
          <p:nvPr>
            <p:ph type="pic" sz="quarter" idx="21"/>
          </p:nvPr>
        </p:nvSpPr>
        <p:spPr>
          <a:xfrm>
            <a:off x="8027294" y="3514192"/>
            <a:ext cx="3171330" cy="2113066"/>
          </a:xfrm>
          <a:prstGeom prst="rect">
            <a:avLst/>
          </a:prstGeom>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
        <p:nvSpPr>
          <p:cNvPr id="7" name="Picture Placeholder 16">
            <a:extLst>
              <a:ext uri="{FF2B5EF4-FFF2-40B4-BE49-F238E27FC236}">
                <a16:creationId xmlns:a16="http://schemas.microsoft.com/office/drawing/2014/main" id="{2BEAD587-2086-B6FC-0FB2-A73F4272F30A}"/>
              </a:ext>
            </a:extLst>
          </p:cNvPr>
          <p:cNvSpPr>
            <a:spLocks noGrp="1"/>
          </p:cNvSpPr>
          <p:nvPr>
            <p:ph type="pic" sz="quarter" idx="22"/>
          </p:nvPr>
        </p:nvSpPr>
        <p:spPr>
          <a:xfrm>
            <a:off x="4393090" y="982265"/>
            <a:ext cx="3171330" cy="2113066"/>
          </a:xfrm>
          <a:prstGeom prst="rect">
            <a:avLst/>
          </a:prstGeom>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
        <p:nvSpPr>
          <p:cNvPr id="8" name="Picture Placeholder 16">
            <a:extLst>
              <a:ext uri="{FF2B5EF4-FFF2-40B4-BE49-F238E27FC236}">
                <a16:creationId xmlns:a16="http://schemas.microsoft.com/office/drawing/2014/main" id="{3470BE4E-F178-79D9-A00F-352C7A9647C5}"/>
              </a:ext>
            </a:extLst>
          </p:cNvPr>
          <p:cNvSpPr>
            <a:spLocks noGrp="1"/>
          </p:cNvSpPr>
          <p:nvPr>
            <p:ph type="pic" sz="quarter" idx="23"/>
          </p:nvPr>
        </p:nvSpPr>
        <p:spPr>
          <a:xfrm>
            <a:off x="8027293" y="982265"/>
            <a:ext cx="3171330" cy="2113066"/>
          </a:xfrm>
          <a:prstGeom prst="rect">
            <a:avLst/>
          </a:prstGeom>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Tree>
    <p:extLst>
      <p:ext uri="{BB962C8B-B14F-4D97-AF65-F5344CB8AC3E}">
        <p14:creationId xmlns:p14="http://schemas.microsoft.com/office/powerpoint/2010/main" val="26677866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 Pictures">
    <p:spTree>
      <p:nvGrpSpPr>
        <p:cNvPr id="1" name=""/>
        <p:cNvGrpSpPr/>
        <p:nvPr/>
      </p:nvGrpSpPr>
      <p:grpSpPr>
        <a:xfrm>
          <a:off x="0" y="0"/>
          <a:ext cx="0" cy="0"/>
          <a:chOff x="0" y="0"/>
          <a:chExt cx="0" cy="0"/>
        </a:xfrm>
      </p:grpSpPr>
      <p:sp>
        <p:nvSpPr>
          <p:cNvPr id="3" name="Picture Placeholder 16">
            <a:extLst>
              <a:ext uri="{FF2B5EF4-FFF2-40B4-BE49-F238E27FC236}">
                <a16:creationId xmlns:a16="http://schemas.microsoft.com/office/drawing/2014/main" id="{E7781D7E-2906-A430-0E04-14CF61DDAB35}"/>
              </a:ext>
            </a:extLst>
          </p:cNvPr>
          <p:cNvSpPr>
            <a:spLocks noGrp="1"/>
          </p:cNvSpPr>
          <p:nvPr>
            <p:ph type="pic" sz="quarter" idx="10"/>
          </p:nvPr>
        </p:nvSpPr>
        <p:spPr>
          <a:xfrm>
            <a:off x="1785257" y="1096144"/>
            <a:ext cx="2612571" cy="4052325"/>
          </a:xfrm>
          <a:prstGeom prst="rect">
            <a:avLst/>
          </a:prstGeom>
          <a:solidFill>
            <a:schemeClr val="bg1"/>
          </a:solidFill>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
        <p:nvSpPr>
          <p:cNvPr id="4" name="Picture Placeholder 16">
            <a:extLst>
              <a:ext uri="{FF2B5EF4-FFF2-40B4-BE49-F238E27FC236}">
                <a16:creationId xmlns:a16="http://schemas.microsoft.com/office/drawing/2014/main" id="{02F28331-7392-4440-9131-37A1A07769E7}"/>
              </a:ext>
            </a:extLst>
          </p:cNvPr>
          <p:cNvSpPr>
            <a:spLocks noGrp="1"/>
          </p:cNvSpPr>
          <p:nvPr>
            <p:ph type="pic" sz="quarter" idx="11"/>
          </p:nvPr>
        </p:nvSpPr>
        <p:spPr>
          <a:xfrm>
            <a:off x="4789714" y="1096145"/>
            <a:ext cx="2612571" cy="1800402"/>
          </a:xfrm>
          <a:prstGeom prst="rect">
            <a:avLst/>
          </a:prstGeom>
          <a:solidFill>
            <a:schemeClr val="bg1"/>
          </a:solidFill>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
        <p:nvSpPr>
          <p:cNvPr id="5" name="Picture Placeholder 16">
            <a:extLst>
              <a:ext uri="{FF2B5EF4-FFF2-40B4-BE49-F238E27FC236}">
                <a16:creationId xmlns:a16="http://schemas.microsoft.com/office/drawing/2014/main" id="{F21469C9-D7E4-65DE-4201-4FCA165E4F1F}"/>
              </a:ext>
            </a:extLst>
          </p:cNvPr>
          <p:cNvSpPr>
            <a:spLocks noGrp="1"/>
          </p:cNvSpPr>
          <p:nvPr>
            <p:ph type="pic" sz="quarter" idx="12"/>
          </p:nvPr>
        </p:nvSpPr>
        <p:spPr>
          <a:xfrm>
            <a:off x="7794172" y="2232045"/>
            <a:ext cx="2612571" cy="2916424"/>
          </a:xfrm>
          <a:prstGeom prst="rect">
            <a:avLst/>
          </a:prstGeom>
          <a:solidFill>
            <a:schemeClr val="bg1"/>
          </a:solidFill>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
        <p:nvSpPr>
          <p:cNvPr id="6" name="Picture Placeholder 16">
            <a:extLst>
              <a:ext uri="{FF2B5EF4-FFF2-40B4-BE49-F238E27FC236}">
                <a16:creationId xmlns:a16="http://schemas.microsoft.com/office/drawing/2014/main" id="{E6102233-6A64-4320-333A-80A22A8FFB1C}"/>
              </a:ext>
            </a:extLst>
          </p:cNvPr>
          <p:cNvSpPr>
            <a:spLocks noGrp="1"/>
          </p:cNvSpPr>
          <p:nvPr>
            <p:ph type="pic" sz="quarter" idx="13"/>
          </p:nvPr>
        </p:nvSpPr>
        <p:spPr>
          <a:xfrm>
            <a:off x="4789714" y="3348067"/>
            <a:ext cx="2612571" cy="1800402"/>
          </a:xfrm>
          <a:prstGeom prst="rect">
            <a:avLst/>
          </a:prstGeom>
          <a:solidFill>
            <a:schemeClr val="bg1"/>
          </a:solidFill>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
        <p:nvSpPr>
          <p:cNvPr id="7" name="Picture Placeholder 16">
            <a:extLst>
              <a:ext uri="{FF2B5EF4-FFF2-40B4-BE49-F238E27FC236}">
                <a16:creationId xmlns:a16="http://schemas.microsoft.com/office/drawing/2014/main" id="{2C45B6A5-A943-4069-2623-9519B744AC70}"/>
              </a:ext>
            </a:extLst>
          </p:cNvPr>
          <p:cNvSpPr>
            <a:spLocks noGrp="1"/>
          </p:cNvSpPr>
          <p:nvPr>
            <p:ph type="pic" sz="quarter" idx="14"/>
          </p:nvPr>
        </p:nvSpPr>
        <p:spPr>
          <a:xfrm>
            <a:off x="7794172" y="1096144"/>
            <a:ext cx="2612571" cy="783771"/>
          </a:xfrm>
          <a:prstGeom prst="rect">
            <a:avLst/>
          </a:prstGeom>
          <a:solidFill>
            <a:schemeClr val="bg1"/>
          </a:solidFill>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Tree>
    <p:extLst>
      <p:ext uri="{BB962C8B-B14F-4D97-AF65-F5344CB8AC3E}">
        <p14:creationId xmlns:p14="http://schemas.microsoft.com/office/powerpoint/2010/main" val="22243421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Picture on the left and text on the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77F174-F93E-4E02-CC39-A0223D00D808}"/>
              </a:ext>
            </a:extLst>
          </p:cNvPr>
          <p:cNvSpPr>
            <a:spLocks noGrp="1"/>
          </p:cNvSpPr>
          <p:nvPr>
            <p:ph idx="1" hasCustomPrompt="1"/>
          </p:nvPr>
        </p:nvSpPr>
        <p:spPr>
          <a:xfrm>
            <a:off x="6205729" y="982265"/>
            <a:ext cx="5227388" cy="4168290"/>
          </a:xfrm>
          <a:prstGeom prst="rect">
            <a:avLst/>
          </a:prstGeom>
          <a:ln>
            <a:noFill/>
          </a:ln>
        </p:spPr>
        <p:txBody>
          <a:bodyPr/>
          <a:lstStyle>
            <a:lvl1pPr marL="0" indent="0">
              <a:buNone/>
              <a:defRPr sz="1800">
                <a:solidFill>
                  <a:schemeClr val="tx1">
                    <a:lumMod val="75000"/>
                    <a:lumOff val="25000"/>
                  </a:schemeClr>
                </a:solidFill>
                <a:latin typeface="Brandon Grotesque Regular" panose="020B0503020203060202" pitchFamily="34" charset="77"/>
              </a:defRPr>
            </a:lvl1pPr>
          </a:lstStyle>
          <a:p>
            <a:pPr lvl="0"/>
            <a:r>
              <a:rPr lang="en-US"/>
              <a:t>Body Text</a:t>
            </a:r>
          </a:p>
        </p:txBody>
      </p:sp>
      <p:sp>
        <p:nvSpPr>
          <p:cNvPr id="4" name="Content Placeholder 2">
            <a:extLst>
              <a:ext uri="{FF2B5EF4-FFF2-40B4-BE49-F238E27FC236}">
                <a16:creationId xmlns:a16="http://schemas.microsoft.com/office/drawing/2014/main" id="{AD7B2E98-2D2D-EC7F-6CD4-5FC22446A55B}"/>
              </a:ext>
            </a:extLst>
          </p:cNvPr>
          <p:cNvSpPr>
            <a:spLocks noGrp="1"/>
          </p:cNvSpPr>
          <p:nvPr>
            <p:ph idx="13" hasCustomPrompt="1"/>
          </p:nvPr>
        </p:nvSpPr>
        <p:spPr>
          <a:xfrm>
            <a:off x="758886" y="982265"/>
            <a:ext cx="4988767" cy="516855"/>
          </a:xfrm>
          <a:prstGeom prst="rect">
            <a:avLst/>
          </a:prstGeom>
          <a:ln>
            <a:noFill/>
          </a:ln>
        </p:spPr>
        <p:txBody>
          <a:bodyPr/>
          <a:lstStyle>
            <a:lvl1pPr marL="0" indent="0">
              <a:buNone/>
              <a:defRPr sz="2800" b="1" i="0">
                <a:solidFill>
                  <a:srgbClr val="2EB135"/>
                </a:solidFill>
                <a:latin typeface="Brandon Grotesque Bold" panose="020B0503020203060202" pitchFamily="34" charset="77"/>
              </a:defRPr>
            </a:lvl1pPr>
          </a:lstStyle>
          <a:p>
            <a:pPr lvl="0"/>
            <a:r>
              <a:rPr lang="en-US"/>
              <a:t>Title</a:t>
            </a:r>
          </a:p>
        </p:txBody>
      </p:sp>
      <p:sp>
        <p:nvSpPr>
          <p:cNvPr id="5" name="Picture Placeholder 16">
            <a:extLst>
              <a:ext uri="{FF2B5EF4-FFF2-40B4-BE49-F238E27FC236}">
                <a16:creationId xmlns:a16="http://schemas.microsoft.com/office/drawing/2014/main" id="{48E658E0-7069-9755-5D3F-1E6E84E26EB2}"/>
              </a:ext>
            </a:extLst>
          </p:cNvPr>
          <p:cNvSpPr>
            <a:spLocks noGrp="1"/>
          </p:cNvSpPr>
          <p:nvPr>
            <p:ph type="pic" sz="quarter" idx="15"/>
          </p:nvPr>
        </p:nvSpPr>
        <p:spPr>
          <a:xfrm>
            <a:off x="758883" y="1859280"/>
            <a:ext cx="4988767" cy="3291275"/>
          </a:xfrm>
          <a:prstGeom prst="rect">
            <a:avLst/>
          </a:prstGeom>
        </p:spPr>
        <p:txBody>
          <a:bodyPr lIns="90000"/>
          <a:lstStyle>
            <a:lvl1pPr>
              <a:defRPr sz="1400">
                <a:solidFill>
                  <a:schemeClr val="tx1">
                    <a:lumMod val="75000"/>
                    <a:lumOff val="25000"/>
                  </a:schemeClr>
                </a:solidFill>
                <a:latin typeface="Brandon Grotesque Regular" panose="020B0503020203060202" pitchFamily="34" charset="77"/>
              </a:defRPr>
            </a:lvl1pPr>
          </a:lstStyle>
          <a:p>
            <a:endParaRPr lang="en-US"/>
          </a:p>
        </p:txBody>
      </p:sp>
    </p:spTree>
    <p:extLst>
      <p:ext uri="{BB962C8B-B14F-4D97-AF65-F5344CB8AC3E}">
        <p14:creationId xmlns:p14="http://schemas.microsoft.com/office/powerpoint/2010/main" val="14318505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121271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262233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645146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489586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294936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07836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hite Title and 2 x Content">
    <p:spTree>
      <p:nvGrpSpPr>
        <p:cNvPr id="1" name=""/>
        <p:cNvGrpSpPr/>
        <p:nvPr/>
      </p:nvGrpSpPr>
      <p:grpSpPr>
        <a:xfrm>
          <a:off x="0" y="0"/>
          <a:ext cx="0" cy="0"/>
          <a:chOff x="0" y="0"/>
          <a:chExt cx="0" cy="0"/>
        </a:xfrm>
      </p:grpSpPr>
      <p:sp>
        <p:nvSpPr>
          <p:cNvPr id="15" name="Title Placeholder 25">
            <a:extLst>
              <a:ext uri="{FF2B5EF4-FFF2-40B4-BE49-F238E27FC236}">
                <a16:creationId xmlns:a16="http://schemas.microsoft.com/office/drawing/2014/main" id="{6108BDAC-53BD-C9D3-45E4-9954D1F7FC61}"/>
              </a:ext>
            </a:extLst>
          </p:cNvPr>
          <p:cNvSpPr>
            <a:spLocks noGrp="1"/>
          </p:cNvSpPr>
          <p:nvPr>
            <p:ph type="title"/>
          </p:nvPr>
        </p:nvSpPr>
        <p:spPr>
          <a:xfrm>
            <a:off x="520566" y="807030"/>
            <a:ext cx="1051560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5378654"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a:extLst>
              <a:ext uri="{FF2B5EF4-FFF2-40B4-BE49-F238E27FC236}">
                <a16:creationId xmlns:a16="http://schemas.microsoft.com/office/drawing/2014/main" id="{2788B92F-24D4-B1A6-CF56-4569691EF6C4}"/>
              </a:ext>
            </a:extLst>
          </p:cNvPr>
          <p:cNvSpPr>
            <a:spLocks noGrp="1"/>
          </p:cNvSpPr>
          <p:nvPr>
            <p:ph sz="quarter" idx="11"/>
          </p:nvPr>
        </p:nvSpPr>
        <p:spPr>
          <a:xfrm>
            <a:off x="6055776" y="1857375"/>
            <a:ext cx="5535612" cy="4194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040400FE-5AFF-87BE-A1EA-C1174C5C5DA4}"/>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7" name="Footer Placeholder 4">
            <a:extLst>
              <a:ext uri="{FF2B5EF4-FFF2-40B4-BE49-F238E27FC236}">
                <a16:creationId xmlns:a16="http://schemas.microsoft.com/office/drawing/2014/main" id="{1707353D-119C-314E-BD3C-5B000F253880}"/>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8" name="Slide Number Placeholder 5">
            <a:extLst>
              <a:ext uri="{FF2B5EF4-FFF2-40B4-BE49-F238E27FC236}">
                <a16:creationId xmlns:a16="http://schemas.microsoft.com/office/drawing/2014/main" id="{7B9A6FE8-C18C-1166-DA44-D181371CC5E0}"/>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6" name="Text Placeholder 7">
            <a:extLst>
              <a:ext uri="{FF2B5EF4-FFF2-40B4-BE49-F238E27FC236}">
                <a16:creationId xmlns:a16="http://schemas.microsoft.com/office/drawing/2014/main" id="{8802AD09-2C9A-9B80-7F2E-817B0FF00F60}"/>
              </a:ext>
            </a:extLst>
          </p:cNvPr>
          <p:cNvSpPr>
            <a:spLocks noGrp="1"/>
          </p:cNvSpPr>
          <p:nvPr>
            <p:ph type="body" sz="quarter" idx="17" hasCustomPrompt="1"/>
          </p:nvPr>
        </p:nvSpPr>
        <p:spPr>
          <a:xfrm>
            <a:off x="520571" y="186311"/>
            <a:ext cx="9045575" cy="422275"/>
          </a:xfrm>
        </p:spPr>
        <p:txBody>
          <a:bodyPr anchor="ctr">
            <a:normAutofit/>
          </a:bodyPr>
          <a:lstStyle>
            <a:lvl1pPr marL="0" indent="0">
              <a:buNone/>
              <a:defRPr sz="1600">
                <a:solidFill>
                  <a:schemeClr val="tx2"/>
                </a:solidFill>
              </a:defRPr>
            </a:lvl1pPr>
            <a:lvl2pPr marL="457205" indent="0">
              <a:buNone/>
              <a:defRPr/>
            </a:lvl2pPr>
            <a:lvl3pPr marL="914411" indent="0">
              <a:buNone/>
              <a:defRPr/>
            </a:lvl3pPr>
            <a:lvl4pPr marL="1371617" indent="0">
              <a:buNone/>
              <a:defRPr/>
            </a:lvl4pPr>
            <a:lvl5pPr marL="1828823" indent="0">
              <a:buNone/>
              <a:defRPr/>
            </a:lvl5pPr>
          </a:lstStyle>
          <a:p>
            <a:pPr lvl="0"/>
            <a:r>
              <a:rPr lang="en-US"/>
              <a:t>Presentation Name</a:t>
            </a:r>
            <a:endParaRPr lang="en-GB"/>
          </a:p>
        </p:txBody>
      </p:sp>
    </p:spTree>
    <p:extLst>
      <p:ext uri="{BB962C8B-B14F-4D97-AF65-F5344CB8AC3E}">
        <p14:creationId xmlns:p14="http://schemas.microsoft.com/office/powerpoint/2010/main" val="48271549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738802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5653145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567607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2966266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00475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_Image_1">
    <p:bg>
      <p:bgPr>
        <a:solidFill>
          <a:srgbClr val="F2F6F7"/>
        </a:solidFill>
        <a:effectLst/>
      </p:bgPr>
    </p:bg>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29B71FFC-CFFC-391B-8C22-95CE5D3A456C}"/>
              </a:ext>
            </a:extLst>
          </p:cNvPr>
          <p:cNvSpPr>
            <a:spLocks noGrp="1"/>
          </p:cNvSpPr>
          <p:nvPr>
            <p:ph type="pic" sz="quarter" idx="14" hasCustomPrompt="1"/>
          </p:nvPr>
        </p:nvSpPr>
        <p:spPr>
          <a:xfrm>
            <a:off x="6326177" y="0"/>
            <a:ext cx="5873133" cy="5864352"/>
          </a:xfrm>
          <a:custGeom>
            <a:avLst/>
            <a:gdLst>
              <a:gd name="connsiteX0" fmla="*/ 0 w 4854575"/>
              <a:gd name="connsiteY0" fmla="*/ 2427288 h 4854575"/>
              <a:gd name="connsiteX1" fmla="*/ 2427288 w 4854575"/>
              <a:gd name="connsiteY1" fmla="*/ 0 h 4854575"/>
              <a:gd name="connsiteX2" fmla="*/ 4854576 w 4854575"/>
              <a:gd name="connsiteY2" fmla="*/ 2427288 h 4854575"/>
              <a:gd name="connsiteX3" fmla="*/ 2427288 w 4854575"/>
              <a:gd name="connsiteY3" fmla="*/ 4854576 h 4854575"/>
              <a:gd name="connsiteX4" fmla="*/ 0 w 4854575"/>
              <a:gd name="connsiteY4" fmla="*/ 2427288 h 4854575"/>
              <a:gd name="connsiteX0" fmla="*/ 0 w 5097563"/>
              <a:gd name="connsiteY0" fmla="*/ 2720232 h 5147520"/>
              <a:gd name="connsiteX1" fmla="*/ 2427288 w 5097563"/>
              <a:gd name="connsiteY1" fmla="*/ 292944 h 5147520"/>
              <a:gd name="connsiteX2" fmla="*/ 4835721 w 5097563"/>
              <a:gd name="connsiteY2" fmla="*/ 311798 h 5147520"/>
              <a:gd name="connsiteX3" fmla="*/ 4854576 w 5097563"/>
              <a:gd name="connsiteY3" fmla="*/ 2720232 h 5147520"/>
              <a:gd name="connsiteX4" fmla="*/ 2427288 w 5097563"/>
              <a:gd name="connsiteY4" fmla="*/ 5147520 h 5147520"/>
              <a:gd name="connsiteX5" fmla="*/ 0 w 5097563"/>
              <a:gd name="connsiteY5" fmla="*/ 2720232 h 5147520"/>
              <a:gd name="connsiteX0" fmla="*/ 0 w 5097563"/>
              <a:gd name="connsiteY0" fmla="*/ 2598782 h 5026070"/>
              <a:gd name="connsiteX1" fmla="*/ 2427288 w 5097563"/>
              <a:gd name="connsiteY1" fmla="*/ 171494 h 5026070"/>
              <a:gd name="connsiteX2" fmla="*/ 4835721 w 5097563"/>
              <a:gd name="connsiteY2" fmla="*/ 190348 h 5026070"/>
              <a:gd name="connsiteX3" fmla="*/ 4854576 w 5097563"/>
              <a:gd name="connsiteY3" fmla="*/ 2598782 h 5026070"/>
              <a:gd name="connsiteX4" fmla="*/ 2427288 w 5097563"/>
              <a:gd name="connsiteY4" fmla="*/ 5026070 h 5026070"/>
              <a:gd name="connsiteX5" fmla="*/ 0 w 5097563"/>
              <a:gd name="connsiteY5" fmla="*/ 2598782 h 5026070"/>
              <a:gd name="connsiteX0" fmla="*/ 0 w 4965442"/>
              <a:gd name="connsiteY0" fmla="*/ 2598782 h 5026070"/>
              <a:gd name="connsiteX1" fmla="*/ 2427288 w 4965442"/>
              <a:gd name="connsiteY1" fmla="*/ 171494 h 5026070"/>
              <a:gd name="connsiteX2" fmla="*/ 4835721 w 4965442"/>
              <a:gd name="connsiteY2" fmla="*/ 190348 h 5026070"/>
              <a:gd name="connsiteX3" fmla="*/ 4854576 w 4965442"/>
              <a:gd name="connsiteY3" fmla="*/ 2598782 h 5026070"/>
              <a:gd name="connsiteX4" fmla="*/ 2427288 w 4965442"/>
              <a:gd name="connsiteY4" fmla="*/ 5026070 h 5026070"/>
              <a:gd name="connsiteX5" fmla="*/ 0 w 4965442"/>
              <a:gd name="connsiteY5" fmla="*/ 2598782 h 5026070"/>
              <a:gd name="connsiteX0" fmla="*/ 0 w 4965442"/>
              <a:gd name="connsiteY0" fmla="*/ 2427299 h 4854587"/>
              <a:gd name="connsiteX1" fmla="*/ 2427288 w 4965442"/>
              <a:gd name="connsiteY1" fmla="*/ 11 h 4854587"/>
              <a:gd name="connsiteX2" fmla="*/ 4835721 w 4965442"/>
              <a:gd name="connsiteY2" fmla="*/ 18865 h 4854587"/>
              <a:gd name="connsiteX3" fmla="*/ 4854576 w 4965442"/>
              <a:gd name="connsiteY3" fmla="*/ 2427299 h 4854587"/>
              <a:gd name="connsiteX4" fmla="*/ 2427288 w 4965442"/>
              <a:gd name="connsiteY4" fmla="*/ 4854587 h 4854587"/>
              <a:gd name="connsiteX5" fmla="*/ 0 w 4965442"/>
              <a:gd name="connsiteY5" fmla="*/ 2427299 h 4854587"/>
              <a:gd name="connsiteX0" fmla="*/ 0 w 4965442"/>
              <a:gd name="connsiteY0" fmla="*/ 2427288 h 4854576"/>
              <a:gd name="connsiteX1" fmla="*/ 2427288 w 4965442"/>
              <a:gd name="connsiteY1" fmla="*/ 0 h 4854576"/>
              <a:gd name="connsiteX2" fmla="*/ 4835721 w 4965442"/>
              <a:gd name="connsiteY2" fmla="*/ 18854 h 4854576"/>
              <a:gd name="connsiteX3" fmla="*/ 4854576 w 4965442"/>
              <a:gd name="connsiteY3" fmla="*/ 2427288 h 4854576"/>
              <a:gd name="connsiteX4" fmla="*/ 2427288 w 4965442"/>
              <a:gd name="connsiteY4" fmla="*/ 4854576 h 4854576"/>
              <a:gd name="connsiteX5" fmla="*/ 0 w 4965442"/>
              <a:gd name="connsiteY5" fmla="*/ 2427288 h 4854576"/>
              <a:gd name="connsiteX0" fmla="*/ 0 w 4985884"/>
              <a:gd name="connsiteY0" fmla="*/ 2427288 h 5158114"/>
              <a:gd name="connsiteX1" fmla="*/ 2427288 w 4985884"/>
              <a:gd name="connsiteY1" fmla="*/ 0 h 5158114"/>
              <a:gd name="connsiteX2" fmla="*/ 4835721 w 4985884"/>
              <a:gd name="connsiteY2" fmla="*/ 18854 h 5158114"/>
              <a:gd name="connsiteX3" fmla="*/ 4854576 w 4985884"/>
              <a:gd name="connsiteY3" fmla="*/ 2427288 h 5158114"/>
              <a:gd name="connsiteX4" fmla="*/ 4826295 w 4985884"/>
              <a:gd name="connsiteY4" fmla="*/ 4854802 h 5158114"/>
              <a:gd name="connsiteX5" fmla="*/ 2427288 w 4985884"/>
              <a:gd name="connsiteY5" fmla="*/ 4854576 h 5158114"/>
              <a:gd name="connsiteX6" fmla="*/ 0 w 4985884"/>
              <a:gd name="connsiteY6" fmla="*/ 2427288 h 5158114"/>
              <a:gd name="connsiteX0" fmla="*/ 0 w 4965442"/>
              <a:gd name="connsiteY0" fmla="*/ 2427288 h 5158114"/>
              <a:gd name="connsiteX1" fmla="*/ 2427288 w 4965442"/>
              <a:gd name="connsiteY1" fmla="*/ 0 h 5158114"/>
              <a:gd name="connsiteX2" fmla="*/ 4835721 w 4965442"/>
              <a:gd name="connsiteY2" fmla="*/ 18854 h 5158114"/>
              <a:gd name="connsiteX3" fmla="*/ 4854576 w 4965442"/>
              <a:gd name="connsiteY3" fmla="*/ 2427288 h 5158114"/>
              <a:gd name="connsiteX4" fmla="*/ 4826295 w 4965442"/>
              <a:gd name="connsiteY4" fmla="*/ 4854802 h 5158114"/>
              <a:gd name="connsiteX5" fmla="*/ 2427288 w 4965442"/>
              <a:gd name="connsiteY5" fmla="*/ 4854576 h 5158114"/>
              <a:gd name="connsiteX6" fmla="*/ 0 w 4965442"/>
              <a:gd name="connsiteY6" fmla="*/ 2427288 h 5158114"/>
              <a:gd name="connsiteX0" fmla="*/ 0 w 4965442"/>
              <a:gd name="connsiteY0" fmla="*/ 2427288 h 5032197"/>
              <a:gd name="connsiteX1" fmla="*/ 2427288 w 4965442"/>
              <a:gd name="connsiteY1" fmla="*/ 0 h 5032197"/>
              <a:gd name="connsiteX2" fmla="*/ 4835721 w 4965442"/>
              <a:gd name="connsiteY2" fmla="*/ 18854 h 5032197"/>
              <a:gd name="connsiteX3" fmla="*/ 4854576 w 4965442"/>
              <a:gd name="connsiteY3" fmla="*/ 2427288 h 5032197"/>
              <a:gd name="connsiteX4" fmla="*/ 4826295 w 4965442"/>
              <a:gd name="connsiteY4" fmla="*/ 4854802 h 5032197"/>
              <a:gd name="connsiteX5" fmla="*/ 2427288 w 4965442"/>
              <a:gd name="connsiteY5" fmla="*/ 4854576 h 5032197"/>
              <a:gd name="connsiteX6" fmla="*/ 0 w 4965442"/>
              <a:gd name="connsiteY6" fmla="*/ 2427288 h 5032197"/>
              <a:gd name="connsiteX0" fmla="*/ 0 w 4965442"/>
              <a:gd name="connsiteY0" fmla="*/ 2427288 h 4854802"/>
              <a:gd name="connsiteX1" fmla="*/ 2427288 w 4965442"/>
              <a:gd name="connsiteY1" fmla="*/ 0 h 4854802"/>
              <a:gd name="connsiteX2" fmla="*/ 4835721 w 4965442"/>
              <a:gd name="connsiteY2" fmla="*/ 18854 h 4854802"/>
              <a:gd name="connsiteX3" fmla="*/ 4854576 w 4965442"/>
              <a:gd name="connsiteY3" fmla="*/ 2427288 h 4854802"/>
              <a:gd name="connsiteX4" fmla="*/ 4826295 w 4965442"/>
              <a:gd name="connsiteY4" fmla="*/ 4854802 h 4854802"/>
              <a:gd name="connsiteX5" fmla="*/ 2427288 w 4965442"/>
              <a:gd name="connsiteY5" fmla="*/ 4854576 h 4854802"/>
              <a:gd name="connsiteX6" fmla="*/ 0 w 4965442"/>
              <a:gd name="connsiteY6" fmla="*/ 2427288 h 4854802"/>
              <a:gd name="connsiteX0" fmla="*/ 0 w 4965442"/>
              <a:gd name="connsiteY0" fmla="*/ 2427288 h 4854833"/>
              <a:gd name="connsiteX1" fmla="*/ 2427288 w 4965442"/>
              <a:gd name="connsiteY1" fmla="*/ 0 h 4854833"/>
              <a:gd name="connsiteX2" fmla="*/ 4835721 w 4965442"/>
              <a:gd name="connsiteY2" fmla="*/ 18854 h 4854833"/>
              <a:gd name="connsiteX3" fmla="*/ 4854576 w 4965442"/>
              <a:gd name="connsiteY3" fmla="*/ 2427288 h 4854833"/>
              <a:gd name="connsiteX4" fmla="*/ 4826295 w 4965442"/>
              <a:gd name="connsiteY4" fmla="*/ 4854802 h 4854833"/>
              <a:gd name="connsiteX5" fmla="*/ 2427288 w 4965442"/>
              <a:gd name="connsiteY5" fmla="*/ 4854576 h 4854833"/>
              <a:gd name="connsiteX6" fmla="*/ 0 w 4965442"/>
              <a:gd name="connsiteY6" fmla="*/ 2427288 h 4854833"/>
              <a:gd name="connsiteX0" fmla="*/ 0 w 4965442"/>
              <a:gd name="connsiteY0" fmla="*/ 2427288 h 4856942"/>
              <a:gd name="connsiteX1" fmla="*/ 2427288 w 4965442"/>
              <a:gd name="connsiteY1" fmla="*/ 0 h 4856942"/>
              <a:gd name="connsiteX2" fmla="*/ 4835721 w 4965442"/>
              <a:gd name="connsiteY2" fmla="*/ 18854 h 4856942"/>
              <a:gd name="connsiteX3" fmla="*/ 4854576 w 4965442"/>
              <a:gd name="connsiteY3" fmla="*/ 2427288 h 4856942"/>
              <a:gd name="connsiteX4" fmla="*/ 4826295 w 4965442"/>
              <a:gd name="connsiteY4" fmla="*/ 4854802 h 4856942"/>
              <a:gd name="connsiteX5" fmla="*/ 2427288 w 4965442"/>
              <a:gd name="connsiteY5" fmla="*/ 4854576 h 4856942"/>
              <a:gd name="connsiteX6" fmla="*/ 0 w 4965442"/>
              <a:gd name="connsiteY6" fmla="*/ 2427288 h 4856942"/>
              <a:gd name="connsiteX0" fmla="*/ 0 w 4965442"/>
              <a:gd name="connsiteY0" fmla="*/ 2427288 h 5032197"/>
              <a:gd name="connsiteX1" fmla="*/ 2427288 w 4965442"/>
              <a:gd name="connsiteY1" fmla="*/ 0 h 5032197"/>
              <a:gd name="connsiteX2" fmla="*/ 4835721 w 4965442"/>
              <a:gd name="connsiteY2" fmla="*/ 18854 h 5032197"/>
              <a:gd name="connsiteX3" fmla="*/ 4854576 w 4965442"/>
              <a:gd name="connsiteY3" fmla="*/ 2427288 h 5032197"/>
              <a:gd name="connsiteX4" fmla="*/ 4864002 w 4965442"/>
              <a:gd name="connsiteY4" fmla="*/ 4854802 h 5032197"/>
              <a:gd name="connsiteX5" fmla="*/ 2427288 w 4965442"/>
              <a:gd name="connsiteY5" fmla="*/ 4854576 h 5032197"/>
              <a:gd name="connsiteX6" fmla="*/ 0 w 4965442"/>
              <a:gd name="connsiteY6" fmla="*/ 2427288 h 5032197"/>
              <a:gd name="connsiteX0" fmla="*/ 0 w 4965442"/>
              <a:gd name="connsiteY0" fmla="*/ 2427288 h 4854802"/>
              <a:gd name="connsiteX1" fmla="*/ 2427288 w 4965442"/>
              <a:gd name="connsiteY1" fmla="*/ 0 h 4854802"/>
              <a:gd name="connsiteX2" fmla="*/ 4835721 w 4965442"/>
              <a:gd name="connsiteY2" fmla="*/ 18854 h 4854802"/>
              <a:gd name="connsiteX3" fmla="*/ 4854576 w 4965442"/>
              <a:gd name="connsiteY3" fmla="*/ 2427288 h 4854802"/>
              <a:gd name="connsiteX4" fmla="*/ 4864002 w 4965442"/>
              <a:gd name="connsiteY4" fmla="*/ 4854802 h 4854802"/>
              <a:gd name="connsiteX5" fmla="*/ 2427288 w 4965442"/>
              <a:gd name="connsiteY5" fmla="*/ 4854576 h 4854802"/>
              <a:gd name="connsiteX6" fmla="*/ 0 w 4965442"/>
              <a:gd name="connsiteY6" fmla="*/ 2427288 h 4854802"/>
              <a:gd name="connsiteX0" fmla="*/ 0 w 4965442"/>
              <a:gd name="connsiteY0" fmla="*/ 2427288 h 4864867"/>
              <a:gd name="connsiteX1" fmla="*/ 2427288 w 4965442"/>
              <a:gd name="connsiteY1" fmla="*/ 0 h 4864867"/>
              <a:gd name="connsiteX2" fmla="*/ 4835721 w 4965442"/>
              <a:gd name="connsiteY2" fmla="*/ 18854 h 4864867"/>
              <a:gd name="connsiteX3" fmla="*/ 4854576 w 4965442"/>
              <a:gd name="connsiteY3" fmla="*/ 2427288 h 4864867"/>
              <a:gd name="connsiteX4" fmla="*/ 4864002 w 4965442"/>
              <a:gd name="connsiteY4" fmla="*/ 4854802 h 4864867"/>
              <a:gd name="connsiteX5" fmla="*/ 2427288 w 4965442"/>
              <a:gd name="connsiteY5" fmla="*/ 4854576 h 4864867"/>
              <a:gd name="connsiteX6" fmla="*/ 0 w 4965442"/>
              <a:gd name="connsiteY6" fmla="*/ 2427288 h 4864867"/>
              <a:gd name="connsiteX0" fmla="*/ 0 w 4864002"/>
              <a:gd name="connsiteY0" fmla="*/ 2427288 h 4864867"/>
              <a:gd name="connsiteX1" fmla="*/ 2427288 w 4864002"/>
              <a:gd name="connsiteY1" fmla="*/ 0 h 4864867"/>
              <a:gd name="connsiteX2" fmla="*/ 4835721 w 4864002"/>
              <a:gd name="connsiteY2" fmla="*/ 18854 h 4864867"/>
              <a:gd name="connsiteX3" fmla="*/ 4854576 w 4864002"/>
              <a:gd name="connsiteY3" fmla="*/ 2427288 h 4864867"/>
              <a:gd name="connsiteX4" fmla="*/ 4864002 w 4864002"/>
              <a:gd name="connsiteY4" fmla="*/ 4854802 h 4864867"/>
              <a:gd name="connsiteX5" fmla="*/ 2427288 w 4864002"/>
              <a:gd name="connsiteY5" fmla="*/ 4854576 h 4864867"/>
              <a:gd name="connsiteX6" fmla="*/ 0 w 4864002"/>
              <a:gd name="connsiteY6" fmla="*/ 2427288 h 4864867"/>
              <a:gd name="connsiteX0" fmla="*/ 0 w 4864002"/>
              <a:gd name="connsiteY0" fmla="*/ 2427288 h 4864867"/>
              <a:gd name="connsiteX1" fmla="*/ 2427288 w 4864002"/>
              <a:gd name="connsiteY1" fmla="*/ 0 h 4864867"/>
              <a:gd name="connsiteX2" fmla="*/ 4835721 w 4864002"/>
              <a:gd name="connsiteY2" fmla="*/ 18854 h 4864867"/>
              <a:gd name="connsiteX3" fmla="*/ 4854576 w 4864002"/>
              <a:gd name="connsiteY3" fmla="*/ 2427288 h 4864867"/>
              <a:gd name="connsiteX4" fmla="*/ 4864002 w 4864002"/>
              <a:gd name="connsiteY4" fmla="*/ 4854802 h 4864867"/>
              <a:gd name="connsiteX5" fmla="*/ 2427288 w 4864002"/>
              <a:gd name="connsiteY5" fmla="*/ 4854576 h 4864867"/>
              <a:gd name="connsiteX6" fmla="*/ 0 w 4864002"/>
              <a:gd name="connsiteY6" fmla="*/ 2427288 h 4864867"/>
              <a:gd name="connsiteX0" fmla="*/ 0 w 4864002"/>
              <a:gd name="connsiteY0" fmla="*/ 2602271 h 5039850"/>
              <a:gd name="connsiteX1" fmla="*/ 2427288 w 4864002"/>
              <a:gd name="connsiteY1" fmla="*/ 174983 h 5039850"/>
              <a:gd name="connsiteX2" fmla="*/ 4854575 w 4864002"/>
              <a:gd name="connsiteY2" fmla="*/ 193837 h 5039850"/>
              <a:gd name="connsiteX3" fmla="*/ 4854576 w 4864002"/>
              <a:gd name="connsiteY3" fmla="*/ 2602271 h 5039850"/>
              <a:gd name="connsiteX4" fmla="*/ 4864002 w 4864002"/>
              <a:gd name="connsiteY4" fmla="*/ 5029785 h 5039850"/>
              <a:gd name="connsiteX5" fmla="*/ 2427288 w 4864002"/>
              <a:gd name="connsiteY5" fmla="*/ 5029559 h 5039850"/>
              <a:gd name="connsiteX6" fmla="*/ 0 w 4864002"/>
              <a:gd name="connsiteY6" fmla="*/ 2602271 h 5039850"/>
              <a:gd name="connsiteX0" fmla="*/ 0 w 4864002"/>
              <a:gd name="connsiteY0" fmla="*/ 2600266 h 5037845"/>
              <a:gd name="connsiteX1" fmla="*/ 2427288 w 4864002"/>
              <a:gd name="connsiteY1" fmla="*/ 172978 h 5037845"/>
              <a:gd name="connsiteX2" fmla="*/ 4854575 w 4864002"/>
              <a:gd name="connsiteY2" fmla="*/ 191832 h 5037845"/>
              <a:gd name="connsiteX3" fmla="*/ 4854576 w 4864002"/>
              <a:gd name="connsiteY3" fmla="*/ 2600266 h 5037845"/>
              <a:gd name="connsiteX4" fmla="*/ 4864002 w 4864002"/>
              <a:gd name="connsiteY4" fmla="*/ 5027780 h 5037845"/>
              <a:gd name="connsiteX5" fmla="*/ 2427288 w 4864002"/>
              <a:gd name="connsiteY5" fmla="*/ 5027554 h 5037845"/>
              <a:gd name="connsiteX6" fmla="*/ 0 w 4864002"/>
              <a:gd name="connsiteY6" fmla="*/ 2600266 h 5037845"/>
              <a:gd name="connsiteX0" fmla="*/ 0 w 4864002"/>
              <a:gd name="connsiteY0" fmla="*/ 2427288 h 4864867"/>
              <a:gd name="connsiteX1" fmla="*/ 2427288 w 4864002"/>
              <a:gd name="connsiteY1" fmla="*/ 0 h 4864867"/>
              <a:gd name="connsiteX2" fmla="*/ 4854575 w 4864002"/>
              <a:gd name="connsiteY2" fmla="*/ 18854 h 4864867"/>
              <a:gd name="connsiteX3" fmla="*/ 4854576 w 4864002"/>
              <a:gd name="connsiteY3" fmla="*/ 2427288 h 4864867"/>
              <a:gd name="connsiteX4" fmla="*/ 4864002 w 4864002"/>
              <a:gd name="connsiteY4" fmla="*/ 4854802 h 4864867"/>
              <a:gd name="connsiteX5" fmla="*/ 2427288 w 4864002"/>
              <a:gd name="connsiteY5" fmla="*/ 4854576 h 4864867"/>
              <a:gd name="connsiteX6" fmla="*/ 0 w 4864002"/>
              <a:gd name="connsiteY6" fmla="*/ 2427288 h 4864867"/>
              <a:gd name="connsiteX0" fmla="*/ 0 w 4864002"/>
              <a:gd name="connsiteY0" fmla="*/ 2427288 h 4860685"/>
              <a:gd name="connsiteX1" fmla="*/ 2427288 w 4864002"/>
              <a:gd name="connsiteY1" fmla="*/ 0 h 4860685"/>
              <a:gd name="connsiteX2" fmla="*/ 4854575 w 4864002"/>
              <a:gd name="connsiteY2" fmla="*/ 18854 h 4860685"/>
              <a:gd name="connsiteX3" fmla="*/ 4854576 w 4864002"/>
              <a:gd name="connsiteY3" fmla="*/ 2427288 h 4860685"/>
              <a:gd name="connsiteX4" fmla="*/ 4864002 w 4864002"/>
              <a:gd name="connsiteY4" fmla="*/ 4854802 h 4860685"/>
              <a:gd name="connsiteX5" fmla="*/ 2427288 w 4864002"/>
              <a:gd name="connsiteY5" fmla="*/ 4854576 h 4860685"/>
              <a:gd name="connsiteX6" fmla="*/ 0 w 4864002"/>
              <a:gd name="connsiteY6" fmla="*/ 2427288 h 4860685"/>
              <a:gd name="connsiteX0" fmla="*/ 0 w 4864002"/>
              <a:gd name="connsiteY0" fmla="*/ 2427288 h 4856729"/>
              <a:gd name="connsiteX1" fmla="*/ 2427288 w 4864002"/>
              <a:gd name="connsiteY1" fmla="*/ 0 h 4856729"/>
              <a:gd name="connsiteX2" fmla="*/ 4854575 w 4864002"/>
              <a:gd name="connsiteY2" fmla="*/ 18854 h 4856729"/>
              <a:gd name="connsiteX3" fmla="*/ 4854576 w 4864002"/>
              <a:gd name="connsiteY3" fmla="*/ 2427288 h 4856729"/>
              <a:gd name="connsiteX4" fmla="*/ 4864002 w 4864002"/>
              <a:gd name="connsiteY4" fmla="*/ 4854802 h 4856729"/>
              <a:gd name="connsiteX5" fmla="*/ 2427288 w 4864002"/>
              <a:gd name="connsiteY5" fmla="*/ 4854576 h 4856729"/>
              <a:gd name="connsiteX6" fmla="*/ 0 w 4864002"/>
              <a:gd name="connsiteY6" fmla="*/ 2427288 h 485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002" h="4856729">
                <a:moveTo>
                  <a:pt x="0" y="2427288"/>
                </a:moveTo>
                <a:cubicBezTo>
                  <a:pt x="0" y="1086734"/>
                  <a:pt x="1127998" y="5481"/>
                  <a:pt x="2427288" y="0"/>
                </a:cubicBezTo>
                <a:lnTo>
                  <a:pt x="4854575" y="18854"/>
                </a:lnTo>
                <a:cubicBezTo>
                  <a:pt x="4844343" y="27477"/>
                  <a:pt x="4864769" y="2441466"/>
                  <a:pt x="4854576" y="2427288"/>
                </a:cubicBezTo>
                <a:cubicBezTo>
                  <a:pt x="4854576" y="2435143"/>
                  <a:pt x="4853771" y="4855606"/>
                  <a:pt x="4864002" y="4854802"/>
                </a:cubicBezTo>
                <a:cubicBezTo>
                  <a:pt x="4855380" y="4844570"/>
                  <a:pt x="3792169" y="4862675"/>
                  <a:pt x="2427288" y="4854576"/>
                </a:cubicBezTo>
                <a:cubicBezTo>
                  <a:pt x="1062407" y="4846477"/>
                  <a:pt x="0" y="3767842"/>
                  <a:pt x="0" y="2427288"/>
                </a:cubicBezTo>
                <a:close/>
              </a:path>
            </a:pathLst>
          </a:custGeom>
          <a:solidFill>
            <a:srgbClr val="FFFFFF"/>
          </a:solidFill>
        </p:spPr>
        <p:txBody>
          <a:bodyPr anchor="ctr" anchorCtr="1"/>
          <a:lstStyle>
            <a:lvl1pPr marL="0" indent="0" algn="r">
              <a:buNone/>
              <a:defRPr sz="2128">
                <a:solidFill>
                  <a:srgbClr val="001E37"/>
                </a:solidFill>
                <a:latin typeface="+mn-lt"/>
              </a:defRPr>
            </a:lvl1pPr>
          </a:lstStyle>
          <a:p>
            <a:r>
              <a:rPr lang="en-LT"/>
              <a:t>Click to add picture</a:t>
            </a:r>
          </a:p>
        </p:txBody>
      </p:sp>
      <p:sp>
        <p:nvSpPr>
          <p:cNvPr id="8" name="Title 1">
            <a:extLst>
              <a:ext uri="{FF2B5EF4-FFF2-40B4-BE49-F238E27FC236}">
                <a16:creationId xmlns:a16="http://schemas.microsoft.com/office/drawing/2014/main" id="{D1CD183D-C73F-F21E-8C45-DFC2883AD982}"/>
              </a:ext>
            </a:extLst>
          </p:cNvPr>
          <p:cNvSpPr>
            <a:spLocks noGrp="1"/>
          </p:cNvSpPr>
          <p:nvPr>
            <p:ph type="ctrTitle" hasCustomPrompt="1"/>
          </p:nvPr>
        </p:nvSpPr>
        <p:spPr>
          <a:xfrm>
            <a:off x="581499" y="584201"/>
            <a:ext cx="5311303" cy="545467"/>
          </a:xfrm>
          <a:prstGeom prst="rect">
            <a:avLst/>
          </a:prstGeom>
        </p:spPr>
        <p:txBody>
          <a:bodyPr anchor="ctr">
            <a:normAutofit/>
          </a:bodyPr>
          <a:lstStyle>
            <a:lvl1pPr algn="l">
              <a:lnSpc>
                <a:spcPct val="85000"/>
              </a:lnSpc>
              <a:defRPr sz="3192" b="1" i="0" baseline="0">
                <a:solidFill>
                  <a:srgbClr val="001E37"/>
                </a:solidFill>
                <a:latin typeface="+mj-lt"/>
              </a:defRPr>
            </a:lvl1pPr>
          </a:lstStyle>
          <a:p>
            <a:r>
              <a:rPr lang="en-US"/>
              <a:t>Title Lorem Ipsum</a:t>
            </a:r>
          </a:p>
        </p:txBody>
      </p:sp>
      <p:pic>
        <p:nvPicPr>
          <p:cNvPr id="10" name="Picture 9">
            <a:extLst>
              <a:ext uri="{FF2B5EF4-FFF2-40B4-BE49-F238E27FC236}">
                <a16:creationId xmlns:a16="http://schemas.microsoft.com/office/drawing/2014/main" id="{94F8AC91-AA70-1F5A-FDB7-6B3735FC37B3}"/>
              </a:ext>
            </a:extLst>
          </p:cNvPr>
          <p:cNvPicPr>
            <a:picLocks noChangeAspect="1"/>
          </p:cNvPicPr>
          <p:nvPr userDrawn="1"/>
        </p:nvPicPr>
        <p:blipFill>
          <a:blip r:embed="rId2" cstate="email">
            <a:extLst>
              <a:ext uri="{28A0092B-C50C-407E-A947-70E740481C1C}">
                <a14:useLocalDpi xmlns:a14="http://schemas.microsoft.com/office/drawing/2010/main"/>
              </a:ext>
            </a:extLst>
          </a:blip>
          <a:srcRect l="5902" r="5902"/>
          <a:stretch/>
        </p:blipFill>
        <p:spPr>
          <a:xfrm>
            <a:off x="0" y="6191804"/>
            <a:ext cx="12192000" cy="186267"/>
          </a:xfrm>
          <a:prstGeom prst="rect">
            <a:avLst/>
          </a:prstGeom>
        </p:spPr>
      </p:pic>
      <p:sp>
        <p:nvSpPr>
          <p:cNvPr id="2" name="Slide Number Placeholder 5">
            <a:extLst>
              <a:ext uri="{FF2B5EF4-FFF2-40B4-BE49-F238E27FC236}">
                <a16:creationId xmlns:a16="http://schemas.microsoft.com/office/drawing/2014/main" id="{80AFD513-841E-3E9F-E062-5D50E539C336}"/>
              </a:ext>
            </a:extLst>
          </p:cNvPr>
          <p:cNvSpPr>
            <a:spLocks noGrp="1"/>
          </p:cNvSpPr>
          <p:nvPr>
            <p:ph type="sldNum" sz="quarter" idx="12"/>
          </p:nvPr>
        </p:nvSpPr>
        <p:spPr>
          <a:xfrm>
            <a:off x="11633201" y="6429731"/>
            <a:ext cx="569132" cy="366183"/>
          </a:xfrm>
          <a:prstGeom prst="rect">
            <a:avLst/>
          </a:prstGeom>
        </p:spPr>
        <p:txBody>
          <a:bodyPr/>
          <a:lstStyle>
            <a:lvl1pPr>
              <a:defRPr>
                <a:solidFill>
                  <a:schemeClr val="tx1"/>
                </a:solidFill>
              </a:defRPr>
            </a:lvl1pPr>
          </a:lstStyle>
          <a:p>
            <a:fld id="{EE43BF47-F9C1-364B-92CE-AB5A3A63840F}" type="slidenum">
              <a:rPr lang="en-US" smtClean="0"/>
              <a:pPr/>
              <a:t>‹#›</a:t>
            </a:fld>
            <a:endParaRPr lang="en-US"/>
          </a:p>
        </p:txBody>
      </p:sp>
      <p:sp>
        <p:nvSpPr>
          <p:cNvPr id="4" name="Text Placeholder 3">
            <a:extLst>
              <a:ext uri="{FF2B5EF4-FFF2-40B4-BE49-F238E27FC236}">
                <a16:creationId xmlns:a16="http://schemas.microsoft.com/office/drawing/2014/main" id="{3902B91D-ECA2-5C87-AE59-9F9AC988FF0A}"/>
              </a:ext>
            </a:extLst>
          </p:cNvPr>
          <p:cNvSpPr>
            <a:spLocks noGrp="1"/>
          </p:cNvSpPr>
          <p:nvPr>
            <p:ph type="body" sz="quarter" idx="32" hasCustomPrompt="1"/>
          </p:nvPr>
        </p:nvSpPr>
        <p:spPr>
          <a:xfrm>
            <a:off x="581499" y="1608667"/>
            <a:ext cx="5311303" cy="4191000"/>
          </a:xfrm>
          <a:prstGeom prst="rect">
            <a:avLst/>
          </a:prstGeom>
        </p:spPr>
        <p:txBody>
          <a:bodyPr/>
          <a:lstStyle>
            <a:lvl1pPr>
              <a:lnSpc>
                <a:spcPct val="150000"/>
              </a:lnSpc>
              <a:buClr>
                <a:schemeClr val="tx2"/>
              </a:buClr>
              <a:buSzPct val="120000"/>
              <a:defRPr sz="1596">
                <a:latin typeface="+mj-lt"/>
              </a:defRPr>
            </a:lvl1pPr>
            <a:lvl2pPr>
              <a:buClr>
                <a:schemeClr val="tx2"/>
              </a:buClr>
              <a:buSzPct val="120000"/>
              <a:defRPr sz="1596">
                <a:latin typeface="+mj-lt"/>
              </a:defRPr>
            </a:lvl2pPr>
            <a:lvl3pPr>
              <a:buClr>
                <a:schemeClr val="tx2"/>
              </a:buClr>
              <a:buSzPct val="120000"/>
              <a:defRPr sz="1596">
                <a:latin typeface="+mj-lt"/>
              </a:defRPr>
            </a:lvl3pPr>
            <a:lvl4pPr>
              <a:buClr>
                <a:schemeClr val="tx2"/>
              </a:buClr>
              <a:buSzPct val="120000"/>
              <a:defRPr sz="1596">
                <a:latin typeface="+mj-lt"/>
              </a:defRPr>
            </a:lvl4pPr>
            <a:lvl5pPr>
              <a:buClr>
                <a:schemeClr val="tx2"/>
              </a:buClr>
              <a:buSzPct val="120000"/>
              <a:defRPr sz="1596">
                <a:latin typeface="+mj-lt"/>
              </a:defRPr>
            </a:lvl5pPr>
          </a:lstStyle>
          <a:p>
            <a:pPr lvl="0"/>
            <a:r>
              <a:rPr lang="en-US"/>
              <a:t>Lorem ipsum dolor sit </a:t>
            </a:r>
            <a:r>
              <a:rPr lang="en-US" err="1"/>
              <a:t>amet</a:t>
            </a:r>
            <a:r>
              <a:rPr lang="en-US"/>
              <a:t> </a:t>
            </a:r>
            <a:r>
              <a:rPr lang="en-US" err="1"/>
              <a:t>consectetur</a:t>
            </a:r>
            <a:r>
              <a:rPr lang="en-US"/>
              <a:t> </a:t>
            </a:r>
            <a:r>
              <a:rPr lang="en-US" err="1"/>
              <a:t>adipiscing</a:t>
            </a:r>
            <a:endParaRPr lang="en-US"/>
          </a:p>
          <a:p>
            <a:pPr lvl="0"/>
            <a:r>
              <a:rPr lang="en-US"/>
              <a:t>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endParaRPr lang="en-US"/>
          </a:p>
          <a:p>
            <a:pPr lvl="0"/>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r>
              <a:rPr lang="en-US"/>
              <a:t> in </a:t>
            </a:r>
            <a:r>
              <a:rPr lang="en-US" err="1"/>
              <a:t>vulputate</a:t>
            </a:r>
            <a:r>
              <a:rPr lang="en-US"/>
              <a:t> </a:t>
            </a:r>
            <a:r>
              <a:rPr lang="en-US" err="1"/>
              <a:t>velit</a:t>
            </a:r>
            <a:r>
              <a:rPr lang="en-US"/>
              <a:t> </a:t>
            </a:r>
            <a:r>
              <a:rPr lang="en-US" err="1"/>
              <a:t>esse</a:t>
            </a:r>
            <a:r>
              <a:rPr lang="en-US"/>
              <a:t> </a:t>
            </a:r>
            <a:r>
              <a:rPr lang="en-US" err="1"/>
              <a:t>molestie</a:t>
            </a:r>
            <a:r>
              <a:rPr lang="en-US"/>
              <a:t> </a:t>
            </a:r>
            <a:r>
              <a:rPr lang="en-US" err="1"/>
              <a:t>consequat</a:t>
            </a:r>
            <a:r>
              <a:rPr lang="en-US"/>
              <a:t>, </a:t>
            </a:r>
          </a:p>
          <a:p>
            <a:pPr lvl="0"/>
            <a:r>
              <a:rPr lang="en-US"/>
              <a:t>Vel illum dolore </a:t>
            </a:r>
            <a:r>
              <a:rPr lang="en-US" err="1"/>
              <a:t>eu</a:t>
            </a:r>
            <a:r>
              <a:rPr lang="en-US"/>
              <a:t> </a:t>
            </a:r>
            <a:r>
              <a:rPr lang="en-US" err="1"/>
              <a:t>feugiat</a:t>
            </a:r>
            <a:r>
              <a:rPr lang="en-US"/>
              <a:t> </a:t>
            </a:r>
            <a:r>
              <a:rPr lang="en-US" err="1"/>
              <a:t>nulla</a:t>
            </a:r>
            <a:r>
              <a:rPr lang="en-US"/>
              <a:t> </a:t>
            </a:r>
            <a:r>
              <a:rPr lang="en-US" err="1"/>
              <a:t>facilisis</a:t>
            </a:r>
            <a:r>
              <a:rPr lang="en-US"/>
              <a:t> at </a:t>
            </a:r>
            <a:r>
              <a:rPr lang="en-US" err="1"/>
              <a:t>vero</a:t>
            </a:r>
            <a:r>
              <a:rPr lang="en-US"/>
              <a:t> eros et </a:t>
            </a:r>
            <a:r>
              <a:rPr lang="en-US" err="1"/>
              <a:t>accumsan</a:t>
            </a:r>
            <a:r>
              <a:rPr lang="en-US"/>
              <a:t> et </a:t>
            </a:r>
            <a:r>
              <a:rPr lang="en-US" err="1"/>
              <a:t>iusto</a:t>
            </a:r>
            <a:r>
              <a:rPr lang="en-US"/>
              <a:t> </a:t>
            </a:r>
            <a:r>
              <a:rPr lang="en-US" err="1"/>
              <a:t>odio</a:t>
            </a:r>
            <a:r>
              <a:rPr lang="en-US"/>
              <a:t> </a:t>
            </a:r>
            <a:r>
              <a:rPr lang="en-US" err="1"/>
              <a:t>dignissim</a:t>
            </a:r>
            <a:r>
              <a:rPr lang="en-US"/>
              <a:t> qui </a:t>
            </a:r>
            <a:r>
              <a:rPr lang="en-US" err="1"/>
              <a:t>blandit</a:t>
            </a:r>
            <a:endParaRPr lang="en-US"/>
          </a:p>
        </p:txBody>
      </p:sp>
    </p:spTree>
    <p:extLst>
      <p:ext uri="{BB962C8B-B14F-4D97-AF65-F5344CB8AC3E}">
        <p14:creationId xmlns:p14="http://schemas.microsoft.com/office/powerpoint/2010/main" val="22365854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Icons_Image">
    <p:bg>
      <p:bgPr>
        <a:solidFill>
          <a:srgbClr val="F2F6F7"/>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1CD183D-C73F-F21E-8C45-DFC2883AD982}"/>
              </a:ext>
            </a:extLst>
          </p:cNvPr>
          <p:cNvSpPr>
            <a:spLocks noGrp="1"/>
          </p:cNvSpPr>
          <p:nvPr>
            <p:ph type="ctrTitle" hasCustomPrompt="1"/>
          </p:nvPr>
        </p:nvSpPr>
        <p:spPr>
          <a:xfrm>
            <a:off x="593779" y="584201"/>
            <a:ext cx="5169321" cy="545467"/>
          </a:xfrm>
          <a:prstGeom prst="rect">
            <a:avLst/>
          </a:prstGeom>
        </p:spPr>
        <p:txBody>
          <a:bodyPr anchor="ctr">
            <a:normAutofit/>
          </a:bodyPr>
          <a:lstStyle>
            <a:lvl1pPr algn="l">
              <a:lnSpc>
                <a:spcPct val="85000"/>
              </a:lnSpc>
              <a:defRPr sz="3192" b="1" i="0" baseline="0">
                <a:solidFill>
                  <a:srgbClr val="001E37"/>
                </a:solidFill>
                <a:latin typeface="+mj-lt"/>
              </a:defRPr>
            </a:lvl1pPr>
          </a:lstStyle>
          <a:p>
            <a:r>
              <a:rPr lang="en-US"/>
              <a:t>Title Lorem Ipsum</a:t>
            </a:r>
          </a:p>
        </p:txBody>
      </p:sp>
      <p:sp>
        <p:nvSpPr>
          <p:cNvPr id="6" name="Picture Placeholder 10">
            <a:extLst>
              <a:ext uri="{FF2B5EF4-FFF2-40B4-BE49-F238E27FC236}">
                <a16:creationId xmlns:a16="http://schemas.microsoft.com/office/drawing/2014/main" id="{29B71FFC-CFFC-391B-8C22-95CE5D3A456C}"/>
              </a:ext>
            </a:extLst>
          </p:cNvPr>
          <p:cNvSpPr>
            <a:spLocks noGrp="1"/>
          </p:cNvSpPr>
          <p:nvPr>
            <p:ph type="pic" sz="quarter" idx="14" hasCustomPrompt="1"/>
          </p:nvPr>
        </p:nvSpPr>
        <p:spPr>
          <a:xfrm>
            <a:off x="6326177" y="0"/>
            <a:ext cx="5873133" cy="5864352"/>
          </a:xfrm>
          <a:custGeom>
            <a:avLst/>
            <a:gdLst>
              <a:gd name="connsiteX0" fmla="*/ 0 w 4854575"/>
              <a:gd name="connsiteY0" fmla="*/ 2427288 h 4854575"/>
              <a:gd name="connsiteX1" fmla="*/ 2427288 w 4854575"/>
              <a:gd name="connsiteY1" fmla="*/ 0 h 4854575"/>
              <a:gd name="connsiteX2" fmla="*/ 4854576 w 4854575"/>
              <a:gd name="connsiteY2" fmla="*/ 2427288 h 4854575"/>
              <a:gd name="connsiteX3" fmla="*/ 2427288 w 4854575"/>
              <a:gd name="connsiteY3" fmla="*/ 4854576 h 4854575"/>
              <a:gd name="connsiteX4" fmla="*/ 0 w 4854575"/>
              <a:gd name="connsiteY4" fmla="*/ 2427288 h 4854575"/>
              <a:gd name="connsiteX0" fmla="*/ 0 w 5097563"/>
              <a:gd name="connsiteY0" fmla="*/ 2720232 h 5147520"/>
              <a:gd name="connsiteX1" fmla="*/ 2427288 w 5097563"/>
              <a:gd name="connsiteY1" fmla="*/ 292944 h 5147520"/>
              <a:gd name="connsiteX2" fmla="*/ 4835721 w 5097563"/>
              <a:gd name="connsiteY2" fmla="*/ 311798 h 5147520"/>
              <a:gd name="connsiteX3" fmla="*/ 4854576 w 5097563"/>
              <a:gd name="connsiteY3" fmla="*/ 2720232 h 5147520"/>
              <a:gd name="connsiteX4" fmla="*/ 2427288 w 5097563"/>
              <a:gd name="connsiteY4" fmla="*/ 5147520 h 5147520"/>
              <a:gd name="connsiteX5" fmla="*/ 0 w 5097563"/>
              <a:gd name="connsiteY5" fmla="*/ 2720232 h 5147520"/>
              <a:gd name="connsiteX0" fmla="*/ 0 w 5097563"/>
              <a:gd name="connsiteY0" fmla="*/ 2598782 h 5026070"/>
              <a:gd name="connsiteX1" fmla="*/ 2427288 w 5097563"/>
              <a:gd name="connsiteY1" fmla="*/ 171494 h 5026070"/>
              <a:gd name="connsiteX2" fmla="*/ 4835721 w 5097563"/>
              <a:gd name="connsiteY2" fmla="*/ 190348 h 5026070"/>
              <a:gd name="connsiteX3" fmla="*/ 4854576 w 5097563"/>
              <a:gd name="connsiteY3" fmla="*/ 2598782 h 5026070"/>
              <a:gd name="connsiteX4" fmla="*/ 2427288 w 5097563"/>
              <a:gd name="connsiteY4" fmla="*/ 5026070 h 5026070"/>
              <a:gd name="connsiteX5" fmla="*/ 0 w 5097563"/>
              <a:gd name="connsiteY5" fmla="*/ 2598782 h 5026070"/>
              <a:gd name="connsiteX0" fmla="*/ 0 w 4965442"/>
              <a:gd name="connsiteY0" fmla="*/ 2598782 h 5026070"/>
              <a:gd name="connsiteX1" fmla="*/ 2427288 w 4965442"/>
              <a:gd name="connsiteY1" fmla="*/ 171494 h 5026070"/>
              <a:gd name="connsiteX2" fmla="*/ 4835721 w 4965442"/>
              <a:gd name="connsiteY2" fmla="*/ 190348 h 5026070"/>
              <a:gd name="connsiteX3" fmla="*/ 4854576 w 4965442"/>
              <a:gd name="connsiteY3" fmla="*/ 2598782 h 5026070"/>
              <a:gd name="connsiteX4" fmla="*/ 2427288 w 4965442"/>
              <a:gd name="connsiteY4" fmla="*/ 5026070 h 5026070"/>
              <a:gd name="connsiteX5" fmla="*/ 0 w 4965442"/>
              <a:gd name="connsiteY5" fmla="*/ 2598782 h 5026070"/>
              <a:gd name="connsiteX0" fmla="*/ 0 w 4965442"/>
              <a:gd name="connsiteY0" fmla="*/ 2427299 h 4854587"/>
              <a:gd name="connsiteX1" fmla="*/ 2427288 w 4965442"/>
              <a:gd name="connsiteY1" fmla="*/ 11 h 4854587"/>
              <a:gd name="connsiteX2" fmla="*/ 4835721 w 4965442"/>
              <a:gd name="connsiteY2" fmla="*/ 18865 h 4854587"/>
              <a:gd name="connsiteX3" fmla="*/ 4854576 w 4965442"/>
              <a:gd name="connsiteY3" fmla="*/ 2427299 h 4854587"/>
              <a:gd name="connsiteX4" fmla="*/ 2427288 w 4965442"/>
              <a:gd name="connsiteY4" fmla="*/ 4854587 h 4854587"/>
              <a:gd name="connsiteX5" fmla="*/ 0 w 4965442"/>
              <a:gd name="connsiteY5" fmla="*/ 2427299 h 4854587"/>
              <a:gd name="connsiteX0" fmla="*/ 0 w 4965442"/>
              <a:gd name="connsiteY0" fmla="*/ 2427288 h 4854576"/>
              <a:gd name="connsiteX1" fmla="*/ 2427288 w 4965442"/>
              <a:gd name="connsiteY1" fmla="*/ 0 h 4854576"/>
              <a:gd name="connsiteX2" fmla="*/ 4835721 w 4965442"/>
              <a:gd name="connsiteY2" fmla="*/ 18854 h 4854576"/>
              <a:gd name="connsiteX3" fmla="*/ 4854576 w 4965442"/>
              <a:gd name="connsiteY3" fmla="*/ 2427288 h 4854576"/>
              <a:gd name="connsiteX4" fmla="*/ 2427288 w 4965442"/>
              <a:gd name="connsiteY4" fmla="*/ 4854576 h 4854576"/>
              <a:gd name="connsiteX5" fmla="*/ 0 w 4965442"/>
              <a:gd name="connsiteY5" fmla="*/ 2427288 h 4854576"/>
              <a:gd name="connsiteX0" fmla="*/ 0 w 4985884"/>
              <a:gd name="connsiteY0" fmla="*/ 2427288 h 5158114"/>
              <a:gd name="connsiteX1" fmla="*/ 2427288 w 4985884"/>
              <a:gd name="connsiteY1" fmla="*/ 0 h 5158114"/>
              <a:gd name="connsiteX2" fmla="*/ 4835721 w 4985884"/>
              <a:gd name="connsiteY2" fmla="*/ 18854 h 5158114"/>
              <a:gd name="connsiteX3" fmla="*/ 4854576 w 4985884"/>
              <a:gd name="connsiteY3" fmla="*/ 2427288 h 5158114"/>
              <a:gd name="connsiteX4" fmla="*/ 4826295 w 4985884"/>
              <a:gd name="connsiteY4" fmla="*/ 4854802 h 5158114"/>
              <a:gd name="connsiteX5" fmla="*/ 2427288 w 4985884"/>
              <a:gd name="connsiteY5" fmla="*/ 4854576 h 5158114"/>
              <a:gd name="connsiteX6" fmla="*/ 0 w 4985884"/>
              <a:gd name="connsiteY6" fmla="*/ 2427288 h 5158114"/>
              <a:gd name="connsiteX0" fmla="*/ 0 w 4965442"/>
              <a:gd name="connsiteY0" fmla="*/ 2427288 h 5158114"/>
              <a:gd name="connsiteX1" fmla="*/ 2427288 w 4965442"/>
              <a:gd name="connsiteY1" fmla="*/ 0 h 5158114"/>
              <a:gd name="connsiteX2" fmla="*/ 4835721 w 4965442"/>
              <a:gd name="connsiteY2" fmla="*/ 18854 h 5158114"/>
              <a:gd name="connsiteX3" fmla="*/ 4854576 w 4965442"/>
              <a:gd name="connsiteY3" fmla="*/ 2427288 h 5158114"/>
              <a:gd name="connsiteX4" fmla="*/ 4826295 w 4965442"/>
              <a:gd name="connsiteY4" fmla="*/ 4854802 h 5158114"/>
              <a:gd name="connsiteX5" fmla="*/ 2427288 w 4965442"/>
              <a:gd name="connsiteY5" fmla="*/ 4854576 h 5158114"/>
              <a:gd name="connsiteX6" fmla="*/ 0 w 4965442"/>
              <a:gd name="connsiteY6" fmla="*/ 2427288 h 5158114"/>
              <a:gd name="connsiteX0" fmla="*/ 0 w 4965442"/>
              <a:gd name="connsiteY0" fmla="*/ 2427288 h 5032197"/>
              <a:gd name="connsiteX1" fmla="*/ 2427288 w 4965442"/>
              <a:gd name="connsiteY1" fmla="*/ 0 h 5032197"/>
              <a:gd name="connsiteX2" fmla="*/ 4835721 w 4965442"/>
              <a:gd name="connsiteY2" fmla="*/ 18854 h 5032197"/>
              <a:gd name="connsiteX3" fmla="*/ 4854576 w 4965442"/>
              <a:gd name="connsiteY3" fmla="*/ 2427288 h 5032197"/>
              <a:gd name="connsiteX4" fmla="*/ 4826295 w 4965442"/>
              <a:gd name="connsiteY4" fmla="*/ 4854802 h 5032197"/>
              <a:gd name="connsiteX5" fmla="*/ 2427288 w 4965442"/>
              <a:gd name="connsiteY5" fmla="*/ 4854576 h 5032197"/>
              <a:gd name="connsiteX6" fmla="*/ 0 w 4965442"/>
              <a:gd name="connsiteY6" fmla="*/ 2427288 h 5032197"/>
              <a:gd name="connsiteX0" fmla="*/ 0 w 4965442"/>
              <a:gd name="connsiteY0" fmla="*/ 2427288 h 4854802"/>
              <a:gd name="connsiteX1" fmla="*/ 2427288 w 4965442"/>
              <a:gd name="connsiteY1" fmla="*/ 0 h 4854802"/>
              <a:gd name="connsiteX2" fmla="*/ 4835721 w 4965442"/>
              <a:gd name="connsiteY2" fmla="*/ 18854 h 4854802"/>
              <a:gd name="connsiteX3" fmla="*/ 4854576 w 4965442"/>
              <a:gd name="connsiteY3" fmla="*/ 2427288 h 4854802"/>
              <a:gd name="connsiteX4" fmla="*/ 4826295 w 4965442"/>
              <a:gd name="connsiteY4" fmla="*/ 4854802 h 4854802"/>
              <a:gd name="connsiteX5" fmla="*/ 2427288 w 4965442"/>
              <a:gd name="connsiteY5" fmla="*/ 4854576 h 4854802"/>
              <a:gd name="connsiteX6" fmla="*/ 0 w 4965442"/>
              <a:gd name="connsiteY6" fmla="*/ 2427288 h 4854802"/>
              <a:gd name="connsiteX0" fmla="*/ 0 w 4965442"/>
              <a:gd name="connsiteY0" fmla="*/ 2427288 h 4854833"/>
              <a:gd name="connsiteX1" fmla="*/ 2427288 w 4965442"/>
              <a:gd name="connsiteY1" fmla="*/ 0 h 4854833"/>
              <a:gd name="connsiteX2" fmla="*/ 4835721 w 4965442"/>
              <a:gd name="connsiteY2" fmla="*/ 18854 h 4854833"/>
              <a:gd name="connsiteX3" fmla="*/ 4854576 w 4965442"/>
              <a:gd name="connsiteY3" fmla="*/ 2427288 h 4854833"/>
              <a:gd name="connsiteX4" fmla="*/ 4826295 w 4965442"/>
              <a:gd name="connsiteY4" fmla="*/ 4854802 h 4854833"/>
              <a:gd name="connsiteX5" fmla="*/ 2427288 w 4965442"/>
              <a:gd name="connsiteY5" fmla="*/ 4854576 h 4854833"/>
              <a:gd name="connsiteX6" fmla="*/ 0 w 4965442"/>
              <a:gd name="connsiteY6" fmla="*/ 2427288 h 4854833"/>
              <a:gd name="connsiteX0" fmla="*/ 0 w 4965442"/>
              <a:gd name="connsiteY0" fmla="*/ 2427288 h 4856942"/>
              <a:gd name="connsiteX1" fmla="*/ 2427288 w 4965442"/>
              <a:gd name="connsiteY1" fmla="*/ 0 h 4856942"/>
              <a:gd name="connsiteX2" fmla="*/ 4835721 w 4965442"/>
              <a:gd name="connsiteY2" fmla="*/ 18854 h 4856942"/>
              <a:gd name="connsiteX3" fmla="*/ 4854576 w 4965442"/>
              <a:gd name="connsiteY3" fmla="*/ 2427288 h 4856942"/>
              <a:gd name="connsiteX4" fmla="*/ 4826295 w 4965442"/>
              <a:gd name="connsiteY4" fmla="*/ 4854802 h 4856942"/>
              <a:gd name="connsiteX5" fmla="*/ 2427288 w 4965442"/>
              <a:gd name="connsiteY5" fmla="*/ 4854576 h 4856942"/>
              <a:gd name="connsiteX6" fmla="*/ 0 w 4965442"/>
              <a:gd name="connsiteY6" fmla="*/ 2427288 h 4856942"/>
              <a:gd name="connsiteX0" fmla="*/ 0 w 4965442"/>
              <a:gd name="connsiteY0" fmla="*/ 2427288 h 5032197"/>
              <a:gd name="connsiteX1" fmla="*/ 2427288 w 4965442"/>
              <a:gd name="connsiteY1" fmla="*/ 0 h 5032197"/>
              <a:gd name="connsiteX2" fmla="*/ 4835721 w 4965442"/>
              <a:gd name="connsiteY2" fmla="*/ 18854 h 5032197"/>
              <a:gd name="connsiteX3" fmla="*/ 4854576 w 4965442"/>
              <a:gd name="connsiteY3" fmla="*/ 2427288 h 5032197"/>
              <a:gd name="connsiteX4" fmla="*/ 4864002 w 4965442"/>
              <a:gd name="connsiteY4" fmla="*/ 4854802 h 5032197"/>
              <a:gd name="connsiteX5" fmla="*/ 2427288 w 4965442"/>
              <a:gd name="connsiteY5" fmla="*/ 4854576 h 5032197"/>
              <a:gd name="connsiteX6" fmla="*/ 0 w 4965442"/>
              <a:gd name="connsiteY6" fmla="*/ 2427288 h 5032197"/>
              <a:gd name="connsiteX0" fmla="*/ 0 w 4965442"/>
              <a:gd name="connsiteY0" fmla="*/ 2427288 h 4854802"/>
              <a:gd name="connsiteX1" fmla="*/ 2427288 w 4965442"/>
              <a:gd name="connsiteY1" fmla="*/ 0 h 4854802"/>
              <a:gd name="connsiteX2" fmla="*/ 4835721 w 4965442"/>
              <a:gd name="connsiteY2" fmla="*/ 18854 h 4854802"/>
              <a:gd name="connsiteX3" fmla="*/ 4854576 w 4965442"/>
              <a:gd name="connsiteY3" fmla="*/ 2427288 h 4854802"/>
              <a:gd name="connsiteX4" fmla="*/ 4864002 w 4965442"/>
              <a:gd name="connsiteY4" fmla="*/ 4854802 h 4854802"/>
              <a:gd name="connsiteX5" fmla="*/ 2427288 w 4965442"/>
              <a:gd name="connsiteY5" fmla="*/ 4854576 h 4854802"/>
              <a:gd name="connsiteX6" fmla="*/ 0 w 4965442"/>
              <a:gd name="connsiteY6" fmla="*/ 2427288 h 4854802"/>
              <a:gd name="connsiteX0" fmla="*/ 0 w 4965442"/>
              <a:gd name="connsiteY0" fmla="*/ 2427288 h 4864867"/>
              <a:gd name="connsiteX1" fmla="*/ 2427288 w 4965442"/>
              <a:gd name="connsiteY1" fmla="*/ 0 h 4864867"/>
              <a:gd name="connsiteX2" fmla="*/ 4835721 w 4965442"/>
              <a:gd name="connsiteY2" fmla="*/ 18854 h 4864867"/>
              <a:gd name="connsiteX3" fmla="*/ 4854576 w 4965442"/>
              <a:gd name="connsiteY3" fmla="*/ 2427288 h 4864867"/>
              <a:gd name="connsiteX4" fmla="*/ 4864002 w 4965442"/>
              <a:gd name="connsiteY4" fmla="*/ 4854802 h 4864867"/>
              <a:gd name="connsiteX5" fmla="*/ 2427288 w 4965442"/>
              <a:gd name="connsiteY5" fmla="*/ 4854576 h 4864867"/>
              <a:gd name="connsiteX6" fmla="*/ 0 w 4965442"/>
              <a:gd name="connsiteY6" fmla="*/ 2427288 h 4864867"/>
              <a:gd name="connsiteX0" fmla="*/ 0 w 4864002"/>
              <a:gd name="connsiteY0" fmla="*/ 2427288 h 4864867"/>
              <a:gd name="connsiteX1" fmla="*/ 2427288 w 4864002"/>
              <a:gd name="connsiteY1" fmla="*/ 0 h 4864867"/>
              <a:gd name="connsiteX2" fmla="*/ 4835721 w 4864002"/>
              <a:gd name="connsiteY2" fmla="*/ 18854 h 4864867"/>
              <a:gd name="connsiteX3" fmla="*/ 4854576 w 4864002"/>
              <a:gd name="connsiteY3" fmla="*/ 2427288 h 4864867"/>
              <a:gd name="connsiteX4" fmla="*/ 4864002 w 4864002"/>
              <a:gd name="connsiteY4" fmla="*/ 4854802 h 4864867"/>
              <a:gd name="connsiteX5" fmla="*/ 2427288 w 4864002"/>
              <a:gd name="connsiteY5" fmla="*/ 4854576 h 4864867"/>
              <a:gd name="connsiteX6" fmla="*/ 0 w 4864002"/>
              <a:gd name="connsiteY6" fmla="*/ 2427288 h 4864867"/>
              <a:gd name="connsiteX0" fmla="*/ 0 w 4864002"/>
              <a:gd name="connsiteY0" fmla="*/ 2427288 h 4864867"/>
              <a:gd name="connsiteX1" fmla="*/ 2427288 w 4864002"/>
              <a:gd name="connsiteY1" fmla="*/ 0 h 4864867"/>
              <a:gd name="connsiteX2" fmla="*/ 4835721 w 4864002"/>
              <a:gd name="connsiteY2" fmla="*/ 18854 h 4864867"/>
              <a:gd name="connsiteX3" fmla="*/ 4854576 w 4864002"/>
              <a:gd name="connsiteY3" fmla="*/ 2427288 h 4864867"/>
              <a:gd name="connsiteX4" fmla="*/ 4864002 w 4864002"/>
              <a:gd name="connsiteY4" fmla="*/ 4854802 h 4864867"/>
              <a:gd name="connsiteX5" fmla="*/ 2427288 w 4864002"/>
              <a:gd name="connsiteY5" fmla="*/ 4854576 h 4864867"/>
              <a:gd name="connsiteX6" fmla="*/ 0 w 4864002"/>
              <a:gd name="connsiteY6" fmla="*/ 2427288 h 4864867"/>
              <a:gd name="connsiteX0" fmla="*/ 0 w 4864002"/>
              <a:gd name="connsiteY0" fmla="*/ 2602271 h 5039850"/>
              <a:gd name="connsiteX1" fmla="*/ 2427288 w 4864002"/>
              <a:gd name="connsiteY1" fmla="*/ 174983 h 5039850"/>
              <a:gd name="connsiteX2" fmla="*/ 4854575 w 4864002"/>
              <a:gd name="connsiteY2" fmla="*/ 193837 h 5039850"/>
              <a:gd name="connsiteX3" fmla="*/ 4854576 w 4864002"/>
              <a:gd name="connsiteY3" fmla="*/ 2602271 h 5039850"/>
              <a:gd name="connsiteX4" fmla="*/ 4864002 w 4864002"/>
              <a:gd name="connsiteY4" fmla="*/ 5029785 h 5039850"/>
              <a:gd name="connsiteX5" fmla="*/ 2427288 w 4864002"/>
              <a:gd name="connsiteY5" fmla="*/ 5029559 h 5039850"/>
              <a:gd name="connsiteX6" fmla="*/ 0 w 4864002"/>
              <a:gd name="connsiteY6" fmla="*/ 2602271 h 5039850"/>
              <a:gd name="connsiteX0" fmla="*/ 0 w 4864002"/>
              <a:gd name="connsiteY0" fmla="*/ 2600266 h 5037845"/>
              <a:gd name="connsiteX1" fmla="*/ 2427288 w 4864002"/>
              <a:gd name="connsiteY1" fmla="*/ 172978 h 5037845"/>
              <a:gd name="connsiteX2" fmla="*/ 4854575 w 4864002"/>
              <a:gd name="connsiteY2" fmla="*/ 191832 h 5037845"/>
              <a:gd name="connsiteX3" fmla="*/ 4854576 w 4864002"/>
              <a:gd name="connsiteY3" fmla="*/ 2600266 h 5037845"/>
              <a:gd name="connsiteX4" fmla="*/ 4864002 w 4864002"/>
              <a:gd name="connsiteY4" fmla="*/ 5027780 h 5037845"/>
              <a:gd name="connsiteX5" fmla="*/ 2427288 w 4864002"/>
              <a:gd name="connsiteY5" fmla="*/ 5027554 h 5037845"/>
              <a:gd name="connsiteX6" fmla="*/ 0 w 4864002"/>
              <a:gd name="connsiteY6" fmla="*/ 2600266 h 5037845"/>
              <a:gd name="connsiteX0" fmla="*/ 0 w 4864002"/>
              <a:gd name="connsiteY0" fmla="*/ 2427288 h 4864867"/>
              <a:gd name="connsiteX1" fmla="*/ 2427288 w 4864002"/>
              <a:gd name="connsiteY1" fmla="*/ 0 h 4864867"/>
              <a:gd name="connsiteX2" fmla="*/ 4854575 w 4864002"/>
              <a:gd name="connsiteY2" fmla="*/ 18854 h 4864867"/>
              <a:gd name="connsiteX3" fmla="*/ 4854576 w 4864002"/>
              <a:gd name="connsiteY3" fmla="*/ 2427288 h 4864867"/>
              <a:gd name="connsiteX4" fmla="*/ 4864002 w 4864002"/>
              <a:gd name="connsiteY4" fmla="*/ 4854802 h 4864867"/>
              <a:gd name="connsiteX5" fmla="*/ 2427288 w 4864002"/>
              <a:gd name="connsiteY5" fmla="*/ 4854576 h 4864867"/>
              <a:gd name="connsiteX6" fmla="*/ 0 w 4864002"/>
              <a:gd name="connsiteY6" fmla="*/ 2427288 h 4864867"/>
              <a:gd name="connsiteX0" fmla="*/ 0 w 4864002"/>
              <a:gd name="connsiteY0" fmla="*/ 2427288 h 4860685"/>
              <a:gd name="connsiteX1" fmla="*/ 2427288 w 4864002"/>
              <a:gd name="connsiteY1" fmla="*/ 0 h 4860685"/>
              <a:gd name="connsiteX2" fmla="*/ 4854575 w 4864002"/>
              <a:gd name="connsiteY2" fmla="*/ 18854 h 4860685"/>
              <a:gd name="connsiteX3" fmla="*/ 4854576 w 4864002"/>
              <a:gd name="connsiteY3" fmla="*/ 2427288 h 4860685"/>
              <a:gd name="connsiteX4" fmla="*/ 4864002 w 4864002"/>
              <a:gd name="connsiteY4" fmla="*/ 4854802 h 4860685"/>
              <a:gd name="connsiteX5" fmla="*/ 2427288 w 4864002"/>
              <a:gd name="connsiteY5" fmla="*/ 4854576 h 4860685"/>
              <a:gd name="connsiteX6" fmla="*/ 0 w 4864002"/>
              <a:gd name="connsiteY6" fmla="*/ 2427288 h 4860685"/>
              <a:gd name="connsiteX0" fmla="*/ 0 w 4864002"/>
              <a:gd name="connsiteY0" fmla="*/ 2427288 h 4856729"/>
              <a:gd name="connsiteX1" fmla="*/ 2427288 w 4864002"/>
              <a:gd name="connsiteY1" fmla="*/ 0 h 4856729"/>
              <a:gd name="connsiteX2" fmla="*/ 4854575 w 4864002"/>
              <a:gd name="connsiteY2" fmla="*/ 18854 h 4856729"/>
              <a:gd name="connsiteX3" fmla="*/ 4854576 w 4864002"/>
              <a:gd name="connsiteY3" fmla="*/ 2427288 h 4856729"/>
              <a:gd name="connsiteX4" fmla="*/ 4864002 w 4864002"/>
              <a:gd name="connsiteY4" fmla="*/ 4854802 h 4856729"/>
              <a:gd name="connsiteX5" fmla="*/ 2427288 w 4864002"/>
              <a:gd name="connsiteY5" fmla="*/ 4854576 h 4856729"/>
              <a:gd name="connsiteX6" fmla="*/ 0 w 4864002"/>
              <a:gd name="connsiteY6" fmla="*/ 2427288 h 485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002" h="4856729">
                <a:moveTo>
                  <a:pt x="0" y="2427288"/>
                </a:moveTo>
                <a:cubicBezTo>
                  <a:pt x="0" y="1086734"/>
                  <a:pt x="1127998" y="5481"/>
                  <a:pt x="2427288" y="0"/>
                </a:cubicBezTo>
                <a:lnTo>
                  <a:pt x="4854575" y="18854"/>
                </a:lnTo>
                <a:cubicBezTo>
                  <a:pt x="4844343" y="27477"/>
                  <a:pt x="4864769" y="2441466"/>
                  <a:pt x="4854576" y="2427288"/>
                </a:cubicBezTo>
                <a:cubicBezTo>
                  <a:pt x="4854576" y="2435143"/>
                  <a:pt x="4853771" y="4855606"/>
                  <a:pt x="4864002" y="4854802"/>
                </a:cubicBezTo>
                <a:cubicBezTo>
                  <a:pt x="4855380" y="4844570"/>
                  <a:pt x="3792169" y="4862675"/>
                  <a:pt x="2427288" y="4854576"/>
                </a:cubicBezTo>
                <a:cubicBezTo>
                  <a:pt x="1062407" y="4846477"/>
                  <a:pt x="0" y="3767842"/>
                  <a:pt x="0" y="2427288"/>
                </a:cubicBezTo>
                <a:close/>
              </a:path>
            </a:pathLst>
          </a:custGeom>
          <a:solidFill>
            <a:srgbClr val="FFFFFF"/>
          </a:solidFill>
        </p:spPr>
        <p:txBody>
          <a:bodyPr anchor="ctr" anchorCtr="1"/>
          <a:lstStyle>
            <a:lvl1pPr marL="0" indent="0" algn="r">
              <a:buNone/>
              <a:defRPr sz="2128">
                <a:solidFill>
                  <a:srgbClr val="001E37"/>
                </a:solidFill>
                <a:latin typeface="+mn-lt"/>
              </a:defRPr>
            </a:lvl1pPr>
          </a:lstStyle>
          <a:p>
            <a:r>
              <a:rPr lang="en-LT"/>
              <a:t>Click to add picture</a:t>
            </a:r>
          </a:p>
        </p:txBody>
      </p:sp>
      <p:pic>
        <p:nvPicPr>
          <p:cNvPr id="10" name="Picture 9">
            <a:extLst>
              <a:ext uri="{FF2B5EF4-FFF2-40B4-BE49-F238E27FC236}">
                <a16:creationId xmlns:a16="http://schemas.microsoft.com/office/drawing/2014/main" id="{94F8AC91-AA70-1F5A-FDB7-6B3735FC37B3}"/>
              </a:ext>
            </a:extLst>
          </p:cNvPr>
          <p:cNvPicPr>
            <a:picLocks noChangeAspect="1"/>
          </p:cNvPicPr>
          <p:nvPr userDrawn="1"/>
        </p:nvPicPr>
        <p:blipFill>
          <a:blip r:embed="rId2" cstate="email">
            <a:extLst>
              <a:ext uri="{28A0092B-C50C-407E-A947-70E740481C1C}">
                <a14:useLocalDpi xmlns:a14="http://schemas.microsoft.com/office/drawing/2010/main"/>
              </a:ext>
            </a:extLst>
          </a:blip>
          <a:srcRect l="5902" r="5902"/>
          <a:stretch/>
        </p:blipFill>
        <p:spPr>
          <a:xfrm>
            <a:off x="0" y="6191804"/>
            <a:ext cx="12192000" cy="186267"/>
          </a:xfrm>
          <a:prstGeom prst="rect">
            <a:avLst/>
          </a:prstGeom>
        </p:spPr>
      </p:pic>
      <p:sp>
        <p:nvSpPr>
          <p:cNvPr id="19" name="Text Placeholder 20">
            <a:extLst>
              <a:ext uri="{FF2B5EF4-FFF2-40B4-BE49-F238E27FC236}">
                <a16:creationId xmlns:a16="http://schemas.microsoft.com/office/drawing/2014/main" id="{CC10A099-B08D-E8C2-1FEC-3A883E1E0DFD}"/>
              </a:ext>
            </a:extLst>
          </p:cNvPr>
          <p:cNvSpPr>
            <a:spLocks noGrp="1"/>
          </p:cNvSpPr>
          <p:nvPr>
            <p:ph type="body" sz="quarter" idx="13" hasCustomPrompt="1"/>
          </p:nvPr>
        </p:nvSpPr>
        <p:spPr>
          <a:xfrm>
            <a:off x="1623310" y="1799777"/>
            <a:ext cx="3127105" cy="395816"/>
          </a:xfrm>
          <a:prstGeom prst="rect">
            <a:avLst/>
          </a:prstGeom>
        </p:spPr>
        <p:txBody>
          <a:bodyPr/>
          <a:lstStyle>
            <a:lvl1pPr marL="0" indent="0" algn="l">
              <a:buNone/>
              <a:defRPr sz="1596" b="1" i="0">
                <a:solidFill>
                  <a:schemeClr val="tx1"/>
                </a:solidFill>
                <a:latin typeface="+mj-lt"/>
              </a:defRPr>
            </a:lvl1pPr>
          </a:lstStyle>
          <a:p>
            <a:pPr lvl="0"/>
            <a:r>
              <a:rPr lang="en-US"/>
              <a:t>Item 1</a:t>
            </a:r>
          </a:p>
        </p:txBody>
      </p:sp>
      <p:sp>
        <p:nvSpPr>
          <p:cNvPr id="20" name="Text Placeholder 20">
            <a:extLst>
              <a:ext uri="{FF2B5EF4-FFF2-40B4-BE49-F238E27FC236}">
                <a16:creationId xmlns:a16="http://schemas.microsoft.com/office/drawing/2014/main" id="{D33F4DC2-CB11-C93B-C013-2557C7884FC2}"/>
              </a:ext>
            </a:extLst>
          </p:cNvPr>
          <p:cNvSpPr>
            <a:spLocks noGrp="1"/>
          </p:cNvSpPr>
          <p:nvPr>
            <p:ph type="body" sz="quarter" idx="15" hasCustomPrompt="1"/>
          </p:nvPr>
        </p:nvSpPr>
        <p:spPr>
          <a:xfrm>
            <a:off x="1623310" y="3136268"/>
            <a:ext cx="3127105" cy="395816"/>
          </a:xfrm>
          <a:prstGeom prst="rect">
            <a:avLst/>
          </a:prstGeom>
        </p:spPr>
        <p:txBody>
          <a:bodyPr/>
          <a:lstStyle>
            <a:lvl1pPr marL="0" indent="0" algn="l">
              <a:buNone/>
              <a:defRPr sz="1596" b="1" i="0">
                <a:solidFill>
                  <a:schemeClr val="tx1"/>
                </a:solidFill>
                <a:latin typeface="+mj-lt"/>
              </a:defRPr>
            </a:lvl1pPr>
          </a:lstStyle>
          <a:p>
            <a:pPr lvl="0"/>
            <a:r>
              <a:rPr lang="en-US"/>
              <a:t>Item 2</a:t>
            </a:r>
          </a:p>
        </p:txBody>
      </p:sp>
      <p:sp>
        <p:nvSpPr>
          <p:cNvPr id="21" name="Text Placeholder 20">
            <a:extLst>
              <a:ext uri="{FF2B5EF4-FFF2-40B4-BE49-F238E27FC236}">
                <a16:creationId xmlns:a16="http://schemas.microsoft.com/office/drawing/2014/main" id="{F0514C5A-02D8-C4EA-86ED-AA576A32DB02}"/>
              </a:ext>
            </a:extLst>
          </p:cNvPr>
          <p:cNvSpPr>
            <a:spLocks noGrp="1"/>
          </p:cNvSpPr>
          <p:nvPr>
            <p:ph type="body" sz="quarter" idx="16" hasCustomPrompt="1"/>
          </p:nvPr>
        </p:nvSpPr>
        <p:spPr>
          <a:xfrm>
            <a:off x="1606025" y="4503847"/>
            <a:ext cx="3127105" cy="395816"/>
          </a:xfrm>
          <a:prstGeom prst="rect">
            <a:avLst/>
          </a:prstGeom>
        </p:spPr>
        <p:txBody>
          <a:bodyPr/>
          <a:lstStyle>
            <a:lvl1pPr marL="0" indent="0" algn="l">
              <a:buNone/>
              <a:defRPr sz="1596" b="1" i="0">
                <a:solidFill>
                  <a:schemeClr val="tx1"/>
                </a:solidFill>
                <a:latin typeface="+mj-lt"/>
              </a:defRPr>
            </a:lvl1pPr>
          </a:lstStyle>
          <a:p>
            <a:pPr lvl="0"/>
            <a:r>
              <a:rPr lang="en-US"/>
              <a:t>Item 3</a:t>
            </a:r>
          </a:p>
        </p:txBody>
      </p:sp>
      <p:sp>
        <p:nvSpPr>
          <p:cNvPr id="22" name="Text Placeholder 20">
            <a:extLst>
              <a:ext uri="{FF2B5EF4-FFF2-40B4-BE49-F238E27FC236}">
                <a16:creationId xmlns:a16="http://schemas.microsoft.com/office/drawing/2014/main" id="{31F11522-42B2-7445-917E-10415EFAB8C1}"/>
              </a:ext>
            </a:extLst>
          </p:cNvPr>
          <p:cNvSpPr>
            <a:spLocks noGrp="1"/>
          </p:cNvSpPr>
          <p:nvPr>
            <p:ph type="body" sz="quarter" idx="17" hasCustomPrompt="1"/>
          </p:nvPr>
        </p:nvSpPr>
        <p:spPr>
          <a:xfrm>
            <a:off x="1623310" y="2057611"/>
            <a:ext cx="3127105" cy="395816"/>
          </a:xfrm>
          <a:prstGeom prst="rect">
            <a:avLst/>
          </a:prstGeom>
        </p:spPr>
        <p:txBody>
          <a:bodyPr/>
          <a:lstStyle>
            <a:lvl1pPr marL="0" indent="0" algn="l">
              <a:lnSpc>
                <a:spcPct val="120000"/>
              </a:lnSpc>
              <a:buNone/>
              <a:defRPr sz="1596" b="0" i="0">
                <a:solidFill>
                  <a:schemeClr val="tx1"/>
                </a:solidFill>
                <a:latin typeface="+mj-lt"/>
              </a:defRPr>
            </a:lvl1pPr>
          </a:lstStyle>
          <a:p>
            <a:pPr lvl="0"/>
            <a:r>
              <a:rPr lang="en-US"/>
              <a:t>Lorem ipsum dolor sit </a:t>
            </a:r>
            <a:r>
              <a:rPr lang="en-US" err="1"/>
              <a:t>amet</a:t>
            </a:r>
            <a:r>
              <a:rPr lang="en-US"/>
              <a:t> </a:t>
            </a:r>
            <a:r>
              <a:rPr lang="en-US" err="1"/>
              <a:t>consectetuer</a:t>
            </a:r>
            <a:r>
              <a:rPr lang="en-US"/>
              <a:t> </a:t>
            </a:r>
            <a:r>
              <a:rPr lang="en-US" err="1"/>
              <a:t>adipscing</a:t>
            </a:r>
            <a:endParaRPr lang="en-US"/>
          </a:p>
        </p:txBody>
      </p:sp>
      <p:sp>
        <p:nvSpPr>
          <p:cNvPr id="23" name="Text Placeholder 20">
            <a:extLst>
              <a:ext uri="{FF2B5EF4-FFF2-40B4-BE49-F238E27FC236}">
                <a16:creationId xmlns:a16="http://schemas.microsoft.com/office/drawing/2014/main" id="{80756D3C-5CF2-7494-F4DF-240AC3413439}"/>
              </a:ext>
            </a:extLst>
          </p:cNvPr>
          <p:cNvSpPr>
            <a:spLocks noGrp="1"/>
          </p:cNvSpPr>
          <p:nvPr>
            <p:ph type="body" sz="quarter" idx="18" hasCustomPrompt="1"/>
          </p:nvPr>
        </p:nvSpPr>
        <p:spPr>
          <a:xfrm>
            <a:off x="1606025" y="3394101"/>
            <a:ext cx="3127105" cy="395816"/>
          </a:xfrm>
          <a:prstGeom prst="rect">
            <a:avLst/>
          </a:prstGeom>
        </p:spPr>
        <p:txBody>
          <a:bodyPr/>
          <a:lstStyle>
            <a:lvl1pPr marL="0" indent="0" algn="l">
              <a:lnSpc>
                <a:spcPct val="120000"/>
              </a:lnSpc>
              <a:buNone/>
              <a:defRPr sz="1596" b="0" i="0">
                <a:solidFill>
                  <a:schemeClr val="tx1"/>
                </a:solidFill>
                <a:latin typeface="+mj-lt"/>
              </a:defRPr>
            </a:lvl1pPr>
          </a:lstStyle>
          <a:p>
            <a:pPr lvl="0"/>
            <a:r>
              <a:rPr lang="en-US"/>
              <a:t>Lorem ipsum dolor sit </a:t>
            </a:r>
            <a:r>
              <a:rPr lang="en-US" err="1"/>
              <a:t>amet</a:t>
            </a:r>
            <a:r>
              <a:rPr lang="en-US"/>
              <a:t> </a:t>
            </a:r>
            <a:r>
              <a:rPr lang="en-US" err="1"/>
              <a:t>consectetuer</a:t>
            </a:r>
            <a:r>
              <a:rPr lang="en-US"/>
              <a:t> </a:t>
            </a:r>
            <a:r>
              <a:rPr lang="en-US" err="1"/>
              <a:t>adipscing</a:t>
            </a:r>
            <a:endParaRPr lang="en-US"/>
          </a:p>
        </p:txBody>
      </p:sp>
      <p:sp>
        <p:nvSpPr>
          <p:cNvPr id="24" name="Text Placeholder 20">
            <a:extLst>
              <a:ext uri="{FF2B5EF4-FFF2-40B4-BE49-F238E27FC236}">
                <a16:creationId xmlns:a16="http://schemas.microsoft.com/office/drawing/2014/main" id="{014FF205-4034-54BC-1EB3-7C505F381951}"/>
              </a:ext>
            </a:extLst>
          </p:cNvPr>
          <p:cNvSpPr>
            <a:spLocks noGrp="1"/>
          </p:cNvSpPr>
          <p:nvPr>
            <p:ph type="body" sz="quarter" idx="19" hasCustomPrompt="1"/>
          </p:nvPr>
        </p:nvSpPr>
        <p:spPr>
          <a:xfrm>
            <a:off x="1605319" y="4761680"/>
            <a:ext cx="3127105" cy="395816"/>
          </a:xfrm>
          <a:prstGeom prst="rect">
            <a:avLst/>
          </a:prstGeom>
        </p:spPr>
        <p:txBody>
          <a:bodyPr/>
          <a:lstStyle>
            <a:lvl1pPr marL="0" indent="0" algn="l">
              <a:lnSpc>
                <a:spcPct val="120000"/>
              </a:lnSpc>
              <a:buNone/>
              <a:defRPr sz="1596" b="0" i="0">
                <a:solidFill>
                  <a:schemeClr val="tx1"/>
                </a:solidFill>
                <a:latin typeface="+mj-lt"/>
              </a:defRPr>
            </a:lvl1pPr>
          </a:lstStyle>
          <a:p>
            <a:pPr lvl="0"/>
            <a:r>
              <a:rPr lang="en-US"/>
              <a:t>Lorem ipsum dolor sit </a:t>
            </a:r>
            <a:r>
              <a:rPr lang="en-US" err="1"/>
              <a:t>amet</a:t>
            </a:r>
            <a:r>
              <a:rPr lang="en-US"/>
              <a:t> </a:t>
            </a:r>
            <a:r>
              <a:rPr lang="en-US" err="1"/>
              <a:t>consectetuer</a:t>
            </a:r>
            <a:r>
              <a:rPr lang="en-US"/>
              <a:t> </a:t>
            </a:r>
            <a:r>
              <a:rPr lang="en-US" err="1"/>
              <a:t>adipscing</a:t>
            </a:r>
            <a:endParaRPr lang="en-US"/>
          </a:p>
        </p:txBody>
      </p:sp>
      <p:sp>
        <p:nvSpPr>
          <p:cNvPr id="2" name="Slide Number Placeholder 5">
            <a:extLst>
              <a:ext uri="{FF2B5EF4-FFF2-40B4-BE49-F238E27FC236}">
                <a16:creationId xmlns:a16="http://schemas.microsoft.com/office/drawing/2014/main" id="{DA838843-F9E7-05EB-D2CB-15422B7F88F1}"/>
              </a:ext>
            </a:extLst>
          </p:cNvPr>
          <p:cNvSpPr>
            <a:spLocks noGrp="1"/>
          </p:cNvSpPr>
          <p:nvPr>
            <p:ph type="sldNum" sz="quarter" idx="12"/>
          </p:nvPr>
        </p:nvSpPr>
        <p:spPr>
          <a:xfrm>
            <a:off x="11633201" y="6429731"/>
            <a:ext cx="569132" cy="366183"/>
          </a:xfrm>
          <a:prstGeom prst="rect">
            <a:avLst/>
          </a:prstGeom>
        </p:spPr>
        <p:txBody>
          <a:bodyPr/>
          <a:lstStyle>
            <a:lvl1pPr>
              <a:defRPr>
                <a:solidFill>
                  <a:schemeClr val="tx1"/>
                </a:solidFill>
              </a:defRPr>
            </a:lvl1pPr>
          </a:lstStyle>
          <a:p>
            <a:fld id="{EE43BF47-F9C1-364B-92CE-AB5A3A63840F}" type="slidenum">
              <a:rPr lang="en-US" smtClean="0"/>
              <a:pPr/>
              <a:t>‹#›</a:t>
            </a:fld>
            <a:endParaRPr lang="en-US"/>
          </a:p>
        </p:txBody>
      </p:sp>
    </p:spTree>
    <p:extLst>
      <p:ext uri="{BB962C8B-B14F-4D97-AF65-F5344CB8AC3E}">
        <p14:creationId xmlns:p14="http://schemas.microsoft.com/office/powerpoint/2010/main" val="37786353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Icons_Dark">
    <p:bg>
      <p:bgPr>
        <a:solidFill>
          <a:schemeClr val="tx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614AE83-580A-3CB9-D74D-F421613BF23B}"/>
              </a:ext>
            </a:extLst>
          </p:cNvPr>
          <p:cNvSpPr>
            <a:spLocks noGrp="1"/>
          </p:cNvSpPr>
          <p:nvPr>
            <p:ph type="ctrTitle" hasCustomPrompt="1"/>
          </p:nvPr>
        </p:nvSpPr>
        <p:spPr>
          <a:xfrm>
            <a:off x="558800" y="584201"/>
            <a:ext cx="11074400" cy="545467"/>
          </a:xfrm>
          <a:prstGeom prst="rect">
            <a:avLst/>
          </a:prstGeom>
        </p:spPr>
        <p:txBody>
          <a:bodyPr anchor="ctr">
            <a:normAutofit/>
          </a:bodyPr>
          <a:lstStyle>
            <a:lvl1pPr algn="ctr">
              <a:lnSpc>
                <a:spcPct val="85000"/>
              </a:lnSpc>
              <a:defRPr sz="3192" b="1" i="0" baseline="0">
                <a:solidFill>
                  <a:srgbClr val="F2F6F7"/>
                </a:solidFill>
                <a:latin typeface="+mj-lt"/>
              </a:defRPr>
            </a:lvl1pPr>
          </a:lstStyle>
          <a:p>
            <a:r>
              <a:rPr lang="en-US"/>
              <a:t>Title Lorem Ipsum</a:t>
            </a:r>
          </a:p>
        </p:txBody>
      </p:sp>
      <p:sp>
        <p:nvSpPr>
          <p:cNvPr id="21" name="Text Placeholder 20">
            <a:extLst>
              <a:ext uri="{FF2B5EF4-FFF2-40B4-BE49-F238E27FC236}">
                <a16:creationId xmlns:a16="http://schemas.microsoft.com/office/drawing/2014/main" id="{96CFD5D7-C0E9-4DDE-92A7-823D40997072}"/>
              </a:ext>
            </a:extLst>
          </p:cNvPr>
          <p:cNvSpPr>
            <a:spLocks noGrp="1"/>
          </p:cNvSpPr>
          <p:nvPr>
            <p:ph type="body" sz="quarter" idx="13" hasCustomPrompt="1"/>
          </p:nvPr>
        </p:nvSpPr>
        <p:spPr>
          <a:xfrm>
            <a:off x="558802" y="2108341"/>
            <a:ext cx="1689371" cy="395816"/>
          </a:xfrm>
          <a:prstGeom prst="rect">
            <a:avLst/>
          </a:prstGeom>
        </p:spPr>
        <p:txBody>
          <a:bodyPr/>
          <a:lstStyle>
            <a:lvl1pPr marL="0" indent="0" algn="ctr">
              <a:buNone/>
              <a:defRPr sz="1863" b="1" i="0">
                <a:solidFill>
                  <a:srgbClr val="F2F6F7"/>
                </a:solidFill>
                <a:latin typeface="+mj-lt"/>
              </a:defRPr>
            </a:lvl1pPr>
          </a:lstStyle>
          <a:p>
            <a:pPr lvl="0"/>
            <a:r>
              <a:rPr lang="en-US"/>
              <a:t>Item 1</a:t>
            </a:r>
          </a:p>
        </p:txBody>
      </p:sp>
      <p:sp>
        <p:nvSpPr>
          <p:cNvPr id="24" name="Text Placeholder 20">
            <a:extLst>
              <a:ext uri="{FF2B5EF4-FFF2-40B4-BE49-F238E27FC236}">
                <a16:creationId xmlns:a16="http://schemas.microsoft.com/office/drawing/2014/main" id="{51A48FD1-2D9D-1EF6-BAEF-B76D3C4B8EC9}"/>
              </a:ext>
            </a:extLst>
          </p:cNvPr>
          <p:cNvSpPr>
            <a:spLocks noGrp="1"/>
          </p:cNvSpPr>
          <p:nvPr>
            <p:ph type="body" sz="quarter" idx="16" hasCustomPrompt="1"/>
          </p:nvPr>
        </p:nvSpPr>
        <p:spPr>
          <a:xfrm>
            <a:off x="558802" y="2414944"/>
            <a:ext cx="1689371" cy="2389885"/>
          </a:xfrm>
          <a:prstGeom prst="rect">
            <a:avLst/>
          </a:prstGeom>
        </p:spPr>
        <p:txBody>
          <a:bodyPr/>
          <a:lstStyle>
            <a:lvl1pPr marL="0" indent="0" algn="ctr">
              <a:lnSpc>
                <a:spcPct val="120000"/>
              </a:lnSpc>
              <a:buNone/>
              <a:defRPr sz="1596" b="0" i="0">
                <a:solidFill>
                  <a:srgbClr val="F2F6F7"/>
                </a:solidFill>
                <a:latin typeface="+mj-lt"/>
              </a:defRPr>
            </a:lvl1pPr>
          </a:lstStyle>
          <a:p>
            <a:pPr lvl="0"/>
            <a:r>
              <a:rPr lang="en-US"/>
              <a:t>Lorem ipsum dolor sit </a:t>
            </a:r>
            <a:r>
              <a:rPr lang="en-US" err="1"/>
              <a:t>amet</a:t>
            </a:r>
            <a:r>
              <a:rPr lang="en-US"/>
              <a:t> </a:t>
            </a:r>
            <a:r>
              <a:rPr lang="en-US" err="1"/>
              <a:t>consectetuer</a:t>
            </a:r>
            <a:endParaRPr lang="en-US"/>
          </a:p>
        </p:txBody>
      </p:sp>
      <p:pic>
        <p:nvPicPr>
          <p:cNvPr id="2" name="Picture 1">
            <a:extLst>
              <a:ext uri="{FF2B5EF4-FFF2-40B4-BE49-F238E27FC236}">
                <a16:creationId xmlns:a16="http://schemas.microsoft.com/office/drawing/2014/main" id="{D000347C-E932-682F-9611-D64B5DFE828C}"/>
              </a:ext>
            </a:extLst>
          </p:cNvPr>
          <p:cNvPicPr>
            <a:picLocks noChangeAspect="1"/>
          </p:cNvPicPr>
          <p:nvPr userDrawn="1"/>
        </p:nvPicPr>
        <p:blipFill>
          <a:blip r:embed="rId2" cstate="email">
            <a:extLst>
              <a:ext uri="{28A0092B-C50C-407E-A947-70E740481C1C}">
                <a14:useLocalDpi xmlns:a14="http://schemas.microsoft.com/office/drawing/2010/main"/>
              </a:ext>
            </a:extLst>
          </a:blip>
          <a:srcRect l="5902" r="5902"/>
          <a:stretch/>
        </p:blipFill>
        <p:spPr>
          <a:xfrm>
            <a:off x="0" y="6191804"/>
            <a:ext cx="12192000" cy="186267"/>
          </a:xfrm>
          <a:prstGeom prst="rect">
            <a:avLst/>
          </a:prstGeom>
        </p:spPr>
      </p:pic>
      <p:sp>
        <p:nvSpPr>
          <p:cNvPr id="9" name="Slide Number Placeholder 5">
            <a:extLst>
              <a:ext uri="{FF2B5EF4-FFF2-40B4-BE49-F238E27FC236}">
                <a16:creationId xmlns:a16="http://schemas.microsoft.com/office/drawing/2014/main" id="{AF71D052-0FC5-AC7D-B5D3-0E09457C050A}"/>
              </a:ext>
            </a:extLst>
          </p:cNvPr>
          <p:cNvSpPr>
            <a:spLocks noGrp="1"/>
          </p:cNvSpPr>
          <p:nvPr>
            <p:ph type="sldNum" sz="quarter" idx="12"/>
          </p:nvPr>
        </p:nvSpPr>
        <p:spPr>
          <a:xfrm>
            <a:off x="11633201" y="6429731"/>
            <a:ext cx="569132" cy="366183"/>
          </a:xfrm>
          <a:prstGeom prst="rect">
            <a:avLst/>
          </a:prstGeom>
        </p:spPr>
        <p:txBody>
          <a:bodyPr/>
          <a:lstStyle>
            <a:lvl1pPr>
              <a:defRPr>
                <a:solidFill>
                  <a:schemeClr val="tx1"/>
                </a:solidFill>
              </a:defRPr>
            </a:lvl1pPr>
          </a:lstStyle>
          <a:p>
            <a:fld id="{EE43BF47-F9C1-364B-92CE-AB5A3A63840F}" type="slidenum">
              <a:rPr lang="en-US" smtClean="0"/>
              <a:pPr/>
              <a:t>‹#›</a:t>
            </a:fld>
            <a:endParaRPr lang="en-US"/>
          </a:p>
        </p:txBody>
      </p:sp>
      <p:sp>
        <p:nvSpPr>
          <p:cNvPr id="16" name="Text Placeholder 20">
            <a:extLst>
              <a:ext uri="{FF2B5EF4-FFF2-40B4-BE49-F238E27FC236}">
                <a16:creationId xmlns:a16="http://schemas.microsoft.com/office/drawing/2014/main" id="{2B823516-E4EF-877B-8693-14598610B752}"/>
              </a:ext>
            </a:extLst>
          </p:cNvPr>
          <p:cNvSpPr>
            <a:spLocks noGrp="1"/>
          </p:cNvSpPr>
          <p:nvPr>
            <p:ph type="body" sz="quarter" idx="17" hasCustomPrompt="1"/>
          </p:nvPr>
        </p:nvSpPr>
        <p:spPr>
          <a:xfrm>
            <a:off x="2897493" y="2108341"/>
            <a:ext cx="1689371" cy="395816"/>
          </a:xfrm>
          <a:prstGeom prst="rect">
            <a:avLst/>
          </a:prstGeom>
        </p:spPr>
        <p:txBody>
          <a:bodyPr/>
          <a:lstStyle>
            <a:lvl1pPr marL="0" indent="0" algn="ctr">
              <a:buNone/>
              <a:defRPr sz="1863" b="1" i="0">
                <a:solidFill>
                  <a:srgbClr val="F2F6F7"/>
                </a:solidFill>
                <a:latin typeface="+mj-lt"/>
              </a:defRPr>
            </a:lvl1pPr>
          </a:lstStyle>
          <a:p>
            <a:pPr lvl="0"/>
            <a:r>
              <a:rPr lang="en-US"/>
              <a:t>Item 1</a:t>
            </a:r>
          </a:p>
        </p:txBody>
      </p:sp>
      <p:sp>
        <p:nvSpPr>
          <p:cNvPr id="17" name="Text Placeholder 20">
            <a:extLst>
              <a:ext uri="{FF2B5EF4-FFF2-40B4-BE49-F238E27FC236}">
                <a16:creationId xmlns:a16="http://schemas.microsoft.com/office/drawing/2014/main" id="{0AFEBD39-A967-70E0-5D54-80F62D7F4055}"/>
              </a:ext>
            </a:extLst>
          </p:cNvPr>
          <p:cNvSpPr>
            <a:spLocks noGrp="1"/>
          </p:cNvSpPr>
          <p:nvPr>
            <p:ph type="body" sz="quarter" idx="18" hasCustomPrompt="1"/>
          </p:nvPr>
        </p:nvSpPr>
        <p:spPr>
          <a:xfrm>
            <a:off x="2897493" y="2414944"/>
            <a:ext cx="1689371" cy="2389885"/>
          </a:xfrm>
          <a:prstGeom prst="rect">
            <a:avLst/>
          </a:prstGeom>
        </p:spPr>
        <p:txBody>
          <a:bodyPr/>
          <a:lstStyle>
            <a:lvl1pPr marL="0" indent="0" algn="ctr">
              <a:lnSpc>
                <a:spcPct val="120000"/>
              </a:lnSpc>
              <a:buNone/>
              <a:defRPr sz="1596" b="0" i="0">
                <a:solidFill>
                  <a:srgbClr val="F2F6F7"/>
                </a:solidFill>
                <a:latin typeface="+mj-lt"/>
              </a:defRPr>
            </a:lvl1pPr>
          </a:lstStyle>
          <a:p>
            <a:pPr lvl="0"/>
            <a:r>
              <a:rPr lang="en-US"/>
              <a:t>Lorem ipsum dolor sit </a:t>
            </a:r>
            <a:r>
              <a:rPr lang="en-US" err="1"/>
              <a:t>amet</a:t>
            </a:r>
            <a:r>
              <a:rPr lang="en-US"/>
              <a:t> </a:t>
            </a:r>
            <a:r>
              <a:rPr lang="en-US" err="1"/>
              <a:t>consectetuer</a:t>
            </a:r>
            <a:endParaRPr lang="en-US"/>
          </a:p>
        </p:txBody>
      </p:sp>
      <p:sp>
        <p:nvSpPr>
          <p:cNvPr id="18" name="Text Placeholder 20">
            <a:extLst>
              <a:ext uri="{FF2B5EF4-FFF2-40B4-BE49-F238E27FC236}">
                <a16:creationId xmlns:a16="http://schemas.microsoft.com/office/drawing/2014/main" id="{42CE09D5-83CE-6EE5-C96A-275183FDDD98}"/>
              </a:ext>
            </a:extLst>
          </p:cNvPr>
          <p:cNvSpPr>
            <a:spLocks noGrp="1"/>
          </p:cNvSpPr>
          <p:nvPr>
            <p:ph type="body" sz="quarter" idx="19" hasCustomPrompt="1"/>
          </p:nvPr>
        </p:nvSpPr>
        <p:spPr>
          <a:xfrm>
            <a:off x="5236184" y="2108341"/>
            <a:ext cx="1689371" cy="395816"/>
          </a:xfrm>
          <a:prstGeom prst="rect">
            <a:avLst/>
          </a:prstGeom>
        </p:spPr>
        <p:txBody>
          <a:bodyPr/>
          <a:lstStyle>
            <a:lvl1pPr marL="0" indent="0" algn="ctr">
              <a:buNone/>
              <a:defRPr sz="1863" b="1" i="0">
                <a:solidFill>
                  <a:srgbClr val="F2F6F7"/>
                </a:solidFill>
                <a:latin typeface="+mj-lt"/>
              </a:defRPr>
            </a:lvl1pPr>
          </a:lstStyle>
          <a:p>
            <a:pPr lvl="0"/>
            <a:r>
              <a:rPr lang="en-US"/>
              <a:t>Item 1</a:t>
            </a:r>
          </a:p>
        </p:txBody>
      </p:sp>
      <p:sp>
        <p:nvSpPr>
          <p:cNvPr id="19" name="Text Placeholder 20">
            <a:extLst>
              <a:ext uri="{FF2B5EF4-FFF2-40B4-BE49-F238E27FC236}">
                <a16:creationId xmlns:a16="http://schemas.microsoft.com/office/drawing/2014/main" id="{C8BAB1E1-DFBF-050E-CB05-567AD5536A1B}"/>
              </a:ext>
            </a:extLst>
          </p:cNvPr>
          <p:cNvSpPr>
            <a:spLocks noGrp="1"/>
          </p:cNvSpPr>
          <p:nvPr>
            <p:ph type="body" sz="quarter" idx="20" hasCustomPrompt="1"/>
          </p:nvPr>
        </p:nvSpPr>
        <p:spPr>
          <a:xfrm>
            <a:off x="5236184" y="2414944"/>
            <a:ext cx="1689371" cy="2389885"/>
          </a:xfrm>
          <a:prstGeom prst="rect">
            <a:avLst/>
          </a:prstGeom>
        </p:spPr>
        <p:txBody>
          <a:bodyPr/>
          <a:lstStyle>
            <a:lvl1pPr marL="0" indent="0" algn="ctr">
              <a:lnSpc>
                <a:spcPct val="120000"/>
              </a:lnSpc>
              <a:buNone/>
              <a:defRPr sz="1596" b="0" i="0">
                <a:solidFill>
                  <a:srgbClr val="F2F6F7"/>
                </a:solidFill>
                <a:latin typeface="+mj-lt"/>
              </a:defRPr>
            </a:lvl1pPr>
          </a:lstStyle>
          <a:p>
            <a:pPr lvl="0"/>
            <a:r>
              <a:rPr lang="en-US"/>
              <a:t>Lorem ipsum dolor sit </a:t>
            </a:r>
            <a:r>
              <a:rPr lang="en-US" err="1"/>
              <a:t>amet</a:t>
            </a:r>
            <a:r>
              <a:rPr lang="en-US"/>
              <a:t> </a:t>
            </a:r>
            <a:r>
              <a:rPr lang="en-US" err="1"/>
              <a:t>consectetuer</a:t>
            </a:r>
            <a:endParaRPr lang="en-US"/>
          </a:p>
        </p:txBody>
      </p:sp>
      <p:sp>
        <p:nvSpPr>
          <p:cNvPr id="20" name="Text Placeholder 20">
            <a:extLst>
              <a:ext uri="{FF2B5EF4-FFF2-40B4-BE49-F238E27FC236}">
                <a16:creationId xmlns:a16="http://schemas.microsoft.com/office/drawing/2014/main" id="{254FAA8D-E130-459B-0D0B-ED394163A728}"/>
              </a:ext>
            </a:extLst>
          </p:cNvPr>
          <p:cNvSpPr>
            <a:spLocks noGrp="1"/>
          </p:cNvSpPr>
          <p:nvPr>
            <p:ph type="body" sz="quarter" idx="21" hasCustomPrompt="1"/>
          </p:nvPr>
        </p:nvSpPr>
        <p:spPr>
          <a:xfrm>
            <a:off x="7574874" y="2108341"/>
            <a:ext cx="1689371" cy="395816"/>
          </a:xfrm>
          <a:prstGeom prst="rect">
            <a:avLst/>
          </a:prstGeom>
        </p:spPr>
        <p:txBody>
          <a:bodyPr/>
          <a:lstStyle>
            <a:lvl1pPr marL="0" indent="0" algn="ctr">
              <a:buNone/>
              <a:defRPr sz="1863" b="1" i="0">
                <a:solidFill>
                  <a:srgbClr val="F2F6F7"/>
                </a:solidFill>
                <a:latin typeface="+mj-lt"/>
              </a:defRPr>
            </a:lvl1pPr>
          </a:lstStyle>
          <a:p>
            <a:pPr lvl="0"/>
            <a:r>
              <a:rPr lang="en-US"/>
              <a:t>Item 1</a:t>
            </a:r>
          </a:p>
        </p:txBody>
      </p:sp>
      <p:sp>
        <p:nvSpPr>
          <p:cNvPr id="27" name="Text Placeholder 20">
            <a:extLst>
              <a:ext uri="{FF2B5EF4-FFF2-40B4-BE49-F238E27FC236}">
                <a16:creationId xmlns:a16="http://schemas.microsoft.com/office/drawing/2014/main" id="{D3926A09-C800-2D02-A59C-98EF9B5AF780}"/>
              </a:ext>
            </a:extLst>
          </p:cNvPr>
          <p:cNvSpPr>
            <a:spLocks noGrp="1"/>
          </p:cNvSpPr>
          <p:nvPr>
            <p:ph type="body" sz="quarter" idx="22" hasCustomPrompt="1"/>
          </p:nvPr>
        </p:nvSpPr>
        <p:spPr>
          <a:xfrm>
            <a:off x="7574874" y="2414944"/>
            <a:ext cx="1689371" cy="2389885"/>
          </a:xfrm>
          <a:prstGeom prst="rect">
            <a:avLst/>
          </a:prstGeom>
        </p:spPr>
        <p:txBody>
          <a:bodyPr/>
          <a:lstStyle>
            <a:lvl1pPr marL="0" indent="0" algn="ctr">
              <a:lnSpc>
                <a:spcPct val="120000"/>
              </a:lnSpc>
              <a:buNone/>
              <a:defRPr sz="1596" b="0" i="0">
                <a:solidFill>
                  <a:srgbClr val="F2F6F7"/>
                </a:solidFill>
                <a:latin typeface="+mj-lt"/>
              </a:defRPr>
            </a:lvl1pPr>
          </a:lstStyle>
          <a:p>
            <a:pPr lvl="0"/>
            <a:r>
              <a:rPr lang="en-US"/>
              <a:t>Lorem ipsum dolor sit </a:t>
            </a:r>
            <a:r>
              <a:rPr lang="en-US" err="1"/>
              <a:t>amet</a:t>
            </a:r>
            <a:r>
              <a:rPr lang="en-US"/>
              <a:t> </a:t>
            </a:r>
            <a:r>
              <a:rPr lang="en-US" err="1"/>
              <a:t>consectetuer</a:t>
            </a:r>
            <a:endParaRPr lang="en-US"/>
          </a:p>
        </p:txBody>
      </p:sp>
      <p:sp>
        <p:nvSpPr>
          <p:cNvPr id="28" name="Text Placeholder 20">
            <a:extLst>
              <a:ext uri="{FF2B5EF4-FFF2-40B4-BE49-F238E27FC236}">
                <a16:creationId xmlns:a16="http://schemas.microsoft.com/office/drawing/2014/main" id="{FBED8544-A2FF-137E-3462-A7108F2CFFB3}"/>
              </a:ext>
            </a:extLst>
          </p:cNvPr>
          <p:cNvSpPr>
            <a:spLocks noGrp="1"/>
          </p:cNvSpPr>
          <p:nvPr>
            <p:ph type="body" sz="quarter" idx="23" hasCustomPrompt="1"/>
          </p:nvPr>
        </p:nvSpPr>
        <p:spPr>
          <a:xfrm>
            <a:off x="9913566" y="2112503"/>
            <a:ext cx="1689371" cy="395816"/>
          </a:xfrm>
          <a:prstGeom prst="rect">
            <a:avLst/>
          </a:prstGeom>
        </p:spPr>
        <p:txBody>
          <a:bodyPr/>
          <a:lstStyle>
            <a:lvl1pPr marL="0" indent="0" algn="ctr">
              <a:buNone/>
              <a:defRPr sz="1863" b="1" i="0">
                <a:solidFill>
                  <a:srgbClr val="F2F6F7"/>
                </a:solidFill>
                <a:latin typeface="+mj-lt"/>
              </a:defRPr>
            </a:lvl1pPr>
          </a:lstStyle>
          <a:p>
            <a:pPr lvl="0"/>
            <a:r>
              <a:rPr lang="en-US"/>
              <a:t>Item 1</a:t>
            </a:r>
          </a:p>
        </p:txBody>
      </p:sp>
      <p:sp>
        <p:nvSpPr>
          <p:cNvPr id="29" name="Text Placeholder 20">
            <a:extLst>
              <a:ext uri="{FF2B5EF4-FFF2-40B4-BE49-F238E27FC236}">
                <a16:creationId xmlns:a16="http://schemas.microsoft.com/office/drawing/2014/main" id="{FA8E37EE-1E04-6777-BC9D-AABCAD1D6948}"/>
              </a:ext>
            </a:extLst>
          </p:cNvPr>
          <p:cNvSpPr>
            <a:spLocks noGrp="1"/>
          </p:cNvSpPr>
          <p:nvPr>
            <p:ph type="body" sz="quarter" idx="24" hasCustomPrompt="1"/>
          </p:nvPr>
        </p:nvSpPr>
        <p:spPr>
          <a:xfrm>
            <a:off x="9913566" y="2419105"/>
            <a:ext cx="1689371" cy="2389885"/>
          </a:xfrm>
          <a:prstGeom prst="rect">
            <a:avLst/>
          </a:prstGeom>
        </p:spPr>
        <p:txBody>
          <a:bodyPr/>
          <a:lstStyle>
            <a:lvl1pPr marL="0" indent="0" algn="ctr">
              <a:lnSpc>
                <a:spcPct val="120000"/>
              </a:lnSpc>
              <a:buNone/>
              <a:defRPr sz="1596" b="0" i="0">
                <a:solidFill>
                  <a:srgbClr val="F2F6F7"/>
                </a:solidFill>
                <a:latin typeface="+mj-lt"/>
              </a:defRPr>
            </a:lvl1pPr>
          </a:lstStyle>
          <a:p>
            <a:pPr lvl="0"/>
            <a:r>
              <a:rPr lang="en-US"/>
              <a:t>Lorem ipsum dolor sit </a:t>
            </a:r>
            <a:r>
              <a:rPr lang="en-US" err="1"/>
              <a:t>amet</a:t>
            </a:r>
            <a:r>
              <a:rPr lang="en-US"/>
              <a:t> </a:t>
            </a:r>
            <a:r>
              <a:rPr lang="en-US" err="1"/>
              <a:t>consectetuer</a:t>
            </a:r>
            <a:endParaRPr lang="en-US"/>
          </a:p>
        </p:txBody>
      </p:sp>
    </p:spTree>
    <p:extLst>
      <p:ext uri="{BB962C8B-B14F-4D97-AF65-F5344CB8AC3E}">
        <p14:creationId xmlns:p14="http://schemas.microsoft.com/office/powerpoint/2010/main" val="251861279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lank_Light">
    <p:bg>
      <p:bgPr>
        <a:solidFill>
          <a:srgbClr val="F2F6F7"/>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614AE83-580A-3CB9-D74D-F421613BF23B}"/>
              </a:ext>
            </a:extLst>
          </p:cNvPr>
          <p:cNvSpPr>
            <a:spLocks noGrp="1"/>
          </p:cNvSpPr>
          <p:nvPr>
            <p:ph type="ctrTitle" hasCustomPrompt="1"/>
          </p:nvPr>
        </p:nvSpPr>
        <p:spPr>
          <a:xfrm>
            <a:off x="558800" y="584201"/>
            <a:ext cx="11074400" cy="545467"/>
          </a:xfrm>
          <a:prstGeom prst="rect">
            <a:avLst/>
          </a:prstGeom>
        </p:spPr>
        <p:txBody>
          <a:bodyPr anchor="ctr">
            <a:normAutofit/>
          </a:bodyPr>
          <a:lstStyle>
            <a:lvl1pPr algn="ctr">
              <a:lnSpc>
                <a:spcPct val="85000"/>
              </a:lnSpc>
              <a:defRPr sz="3192" b="1" i="0" baseline="0">
                <a:solidFill>
                  <a:srgbClr val="001E37"/>
                </a:solidFill>
                <a:latin typeface="+mj-lt"/>
              </a:defRPr>
            </a:lvl1pPr>
          </a:lstStyle>
          <a:p>
            <a:r>
              <a:rPr lang="en-US"/>
              <a:t>Title lorem ipsum</a:t>
            </a:r>
          </a:p>
        </p:txBody>
      </p:sp>
      <p:pic>
        <p:nvPicPr>
          <p:cNvPr id="2" name="Picture 1">
            <a:extLst>
              <a:ext uri="{FF2B5EF4-FFF2-40B4-BE49-F238E27FC236}">
                <a16:creationId xmlns:a16="http://schemas.microsoft.com/office/drawing/2014/main" id="{9BA0F7A6-FF2E-EC2B-D3B7-786454922B1D}"/>
              </a:ext>
            </a:extLst>
          </p:cNvPr>
          <p:cNvPicPr>
            <a:picLocks noChangeAspect="1"/>
          </p:cNvPicPr>
          <p:nvPr userDrawn="1"/>
        </p:nvPicPr>
        <p:blipFill>
          <a:blip r:embed="rId2" cstate="email">
            <a:extLst>
              <a:ext uri="{28A0092B-C50C-407E-A947-70E740481C1C}">
                <a14:useLocalDpi xmlns:a14="http://schemas.microsoft.com/office/drawing/2010/main"/>
              </a:ext>
            </a:extLst>
          </a:blip>
          <a:srcRect l="5902" r="5902"/>
          <a:stretch/>
        </p:blipFill>
        <p:spPr>
          <a:xfrm>
            <a:off x="0" y="6191804"/>
            <a:ext cx="12192000" cy="186267"/>
          </a:xfrm>
          <a:prstGeom prst="rect">
            <a:avLst/>
          </a:prstGeom>
        </p:spPr>
      </p:pic>
      <p:sp>
        <p:nvSpPr>
          <p:cNvPr id="3" name="Slide Number Placeholder 5">
            <a:extLst>
              <a:ext uri="{FF2B5EF4-FFF2-40B4-BE49-F238E27FC236}">
                <a16:creationId xmlns:a16="http://schemas.microsoft.com/office/drawing/2014/main" id="{0198D894-5D7A-EE97-A9D8-9D926C29B4D6}"/>
              </a:ext>
            </a:extLst>
          </p:cNvPr>
          <p:cNvSpPr>
            <a:spLocks noGrp="1"/>
          </p:cNvSpPr>
          <p:nvPr>
            <p:ph type="sldNum" sz="quarter" idx="12"/>
          </p:nvPr>
        </p:nvSpPr>
        <p:spPr>
          <a:xfrm>
            <a:off x="11633201" y="6429731"/>
            <a:ext cx="569132" cy="366183"/>
          </a:xfrm>
          <a:prstGeom prst="rect">
            <a:avLst/>
          </a:prstGeom>
        </p:spPr>
        <p:txBody>
          <a:bodyPr/>
          <a:lstStyle>
            <a:lvl1pPr>
              <a:defRPr>
                <a:solidFill>
                  <a:schemeClr val="tx1"/>
                </a:solidFill>
              </a:defRPr>
            </a:lvl1pPr>
          </a:lstStyle>
          <a:p>
            <a:fld id="{EE43BF47-F9C1-364B-92CE-AB5A3A63840F}" type="slidenum">
              <a:rPr lang="en-US" smtClean="0"/>
              <a:pPr/>
              <a:t>‹#›</a:t>
            </a:fld>
            <a:endParaRPr lang="en-US"/>
          </a:p>
        </p:txBody>
      </p:sp>
    </p:spTree>
    <p:extLst>
      <p:ext uri="{BB962C8B-B14F-4D97-AF65-F5344CB8AC3E}">
        <p14:creationId xmlns:p14="http://schemas.microsoft.com/office/powerpoint/2010/main" val="53971184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itle Slide-Main">
    <p:bg>
      <p:bgPr>
        <a:solidFill>
          <a:srgbClr val="EAEAEA"/>
        </a:solidFill>
        <a:effectLst/>
      </p:bgPr>
    </p:bg>
    <p:spTree>
      <p:nvGrpSpPr>
        <p:cNvPr id="1" name=""/>
        <p:cNvGrpSpPr/>
        <p:nvPr/>
      </p:nvGrpSpPr>
      <p:grpSpPr>
        <a:xfrm>
          <a:off x="0" y="0"/>
          <a:ext cx="0" cy="0"/>
          <a:chOff x="0" y="0"/>
          <a:chExt cx="0" cy="0"/>
        </a:xfrm>
      </p:grpSpPr>
      <p:pic>
        <p:nvPicPr>
          <p:cNvPr id="8" name="Picture 7" descr="Icon, rectangle&#10;&#10;Description automatically generated">
            <a:extLst>
              <a:ext uri="{FF2B5EF4-FFF2-40B4-BE49-F238E27FC236}">
                <a16:creationId xmlns:a16="http://schemas.microsoft.com/office/drawing/2014/main" id="{63347DDF-B020-9FE7-5F4D-0D424F4ABB78}"/>
              </a:ext>
            </a:extLst>
          </p:cNvPr>
          <p:cNvPicPr>
            <a:picLocks noChangeAspect="1"/>
          </p:cNvPicPr>
          <p:nvPr userDrawn="1"/>
        </p:nvPicPr>
        <p:blipFill>
          <a:blip r:embed="rId2"/>
          <a:stretch>
            <a:fillRect/>
          </a:stretch>
        </p:blipFill>
        <p:spPr>
          <a:xfrm>
            <a:off x="-36915" y="-12615"/>
            <a:ext cx="12265832" cy="6903720"/>
          </a:xfrm>
          <a:prstGeom prst="rect">
            <a:avLst/>
          </a:prstGeom>
        </p:spPr>
      </p:pic>
      <p:sp>
        <p:nvSpPr>
          <p:cNvPr id="2" name="Title 1">
            <a:extLst>
              <a:ext uri="{FF2B5EF4-FFF2-40B4-BE49-F238E27FC236}">
                <a16:creationId xmlns:a16="http://schemas.microsoft.com/office/drawing/2014/main" id="{05405A8E-7C85-564B-AD07-800301F3EADF}"/>
              </a:ext>
            </a:extLst>
          </p:cNvPr>
          <p:cNvSpPr>
            <a:spLocks noGrp="1"/>
          </p:cNvSpPr>
          <p:nvPr>
            <p:ph type="ctrTitle" hasCustomPrompt="1"/>
          </p:nvPr>
        </p:nvSpPr>
        <p:spPr>
          <a:xfrm>
            <a:off x="386079" y="1358221"/>
            <a:ext cx="9307925" cy="3263047"/>
          </a:xfrm>
          <a:prstGeom prst="rect">
            <a:avLst/>
          </a:prstGeom>
        </p:spPr>
        <p:txBody>
          <a:bodyPr anchor="b">
            <a:normAutofit/>
          </a:bodyPr>
          <a:lstStyle>
            <a:lvl1pPr algn="l">
              <a:lnSpc>
                <a:spcPct val="85000"/>
              </a:lnSpc>
              <a:defRPr sz="8666" b="1" i="0" baseline="0">
                <a:solidFill>
                  <a:srgbClr val="001E37"/>
                </a:solidFill>
                <a:latin typeface="+mj-lt"/>
              </a:defRPr>
            </a:lvl1pPr>
          </a:lstStyle>
          <a:p>
            <a:r>
              <a:rPr lang="en-US"/>
              <a:t>Click to add short title</a:t>
            </a:r>
          </a:p>
        </p:txBody>
      </p:sp>
      <p:sp>
        <p:nvSpPr>
          <p:cNvPr id="3" name="Subtitle 2">
            <a:extLst>
              <a:ext uri="{FF2B5EF4-FFF2-40B4-BE49-F238E27FC236}">
                <a16:creationId xmlns:a16="http://schemas.microsoft.com/office/drawing/2014/main" id="{88A85E09-B6BB-2445-AAA3-58CDEB400A84}"/>
              </a:ext>
            </a:extLst>
          </p:cNvPr>
          <p:cNvSpPr>
            <a:spLocks noGrp="1"/>
          </p:cNvSpPr>
          <p:nvPr>
            <p:ph type="subTitle" idx="1"/>
          </p:nvPr>
        </p:nvSpPr>
        <p:spPr>
          <a:xfrm>
            <a:off x="411215" y="4797867"/>
            <a:ext cx="6732395" cy="1281284"/>
          </a:xfrm>
          <a:prstGeom prst="rect">
            <a:avLst/>
          </a:prstGeom>
        </p:spPr>
        <p:txBody>
          <a:bodyPr>
            <a:normAutofit/>
          </a:bodyPr>
          <a:lstStyle>
            <a:lvl1pPr marL="0" indent="0" algn="l">
              <a:buNone/>
              <a:defRPr sz="1995" b="0" i="0" baseline="0">
                <a:solidFill>
                  <a:srgbClr val="001E37"/>
                </a:solidFill>
                <a:latin typeface="+mj-lt"/>
              </a:defRPr>
            </a:lvl1pPr>
            <a:lvl2pPr marL="456055" indent="0" algn="ctr">
              <a:buNone/>
              <a:defRPr sz="1995"/>
            </a:lvl2pPr>
            <a:lvl3pPr marL="912109" indent="0" algn="ctr">
              <a:buNone/>
              <a:defRPr sz="1796"/>
            </a:lvl3pPr>
            <a:lvl4pPr marL="1368162" indent="0" algn="ctr">
              <a:buNone/>
              <a:defRPr sz="1596"/>
            </a:lvl4pPr>
            <a:lvl5pPr marL="1824217" indent="0" algn="ctr">
              <a:buNone/>
              <a:defRPr sz="1596"/>
            </a:lvl5pPr>
            <a:lvl6pPr marL="2280271" indent="0" algn="ctr">
              <a:buNone/>
              <a:defRPr sz="1596"/>
            </a:lvl6pPr>
            <a:lvl7pPr marL="2736325" indent="0" algn="ctr">
              <a:buNone/>
              <a:defRPr sz="1596"/>
            </a:lvl7pPr>
            <a:lvl8pPr marL="3192379" indent="0" algn="ctr">
              <a:buNone/>
              <a:defRPr sz="1596"/>
            </a:lvl8pPr>
            <a:lvl9pPr marL="3648434" indent="0" algn="ctr">
              <a:buNone/>
              <a:defRPr sz="1596"/>
            </a:lvl9pPr>
          </a:lstStyle>
          <a:p>
            <a:r>
              <a:rPr lang="en-US"/>
              <a:t>Click to edit Master subtitle style</a:t>
            </a:r>
          </a:p>
        </p:txBody>
      </p:sp>
      <p:sp>
        <p:nvSpPr>
          <p:cNvPr id="11" name="Text Placeholder 24">
            <a:extLst>
              <a:ext uri="{FF2B5EF4-FFF2-40B4-BE49-F238E27FC236}">
                <a16:creationId xmlns:a16="http://schemas.microsoft.com/office/drawing/2014/main" id="{457F4D6F-CF8A-3048-B06E-1E5385F164A6}"/>
              </a:ext>
            </a:extLst>
          </p:cNvPr>
          <p:cNvSpPr>
            <a:spLocks noGrp="1"/>
          </p:cNvSpPr>
          <p:nvPr>
            <p:ph type="body" sz="quarter" idx="12" hasCustomPrompt="1"/>
          </p:nvPr>
        </p:nvSpPr>
        <p:spPr>
          <a:xfrm>
            <a:off x="9563102" y="4653403"/>
            <a:ext cx="2160900" cy="380912"/>
          </a:xfrm>
          <a:prstGeom prst="rect">
            <a:avLst/>
          </a:prstGeom>
        </p:spPr>
        <p:txBody>
          <a:bodyPr anchor="ctr"/>
          <a:lstStyle>
            <a:lvl1pPr marL="0" indent="0">
              <a:buNone/>
              <a:defRPr sz="1400" b="1">
                <a:solidFill>
                  <a:srgbClr val="001E37"/>
                </a:solidFill>
                <a:latin typeface="+mn-lt"/>
              </a:defRPr>
            </a:lvl1pPr>
          </a:lstStyle>
          <a:p>
            <a:pPr lvl="0"/>
            <a:r>
              <a:rPr lang="en-GB"/>
              <a:t>Date</a:t>
            </a:r>
          </a:p>
        </p:txBody>
      </p:sp>
      <p:sp>
        <p:nvSpPr>
          <p:cNvPr id="15" name="Rectangle 14">
            <a:extLst>
              <a:ext uri="{FF2B5EF4-FFF2-40B4-BE49-F238E27FC236}">
                <a16:creationId xmlns:a16="http://schemas.microsoft.com/office/drawing/2014/main" id="{52132A6C-A114-2D4A-A477-76D5E8E38597}"/>
              </a:ext>
            </a:extLst>
          </p:cNvPr>
          <p:cNvSpPr/>
          <p:nvPr userDrawn="1"/>
        </p:nvSpPr>
        <p:spPr>
          <a:xfrm>
            <a:off x="422065" y="6415850"/>
            <a:ext cx="1435586" cy="215315"/>
          </a:xfrm>
          <a:prstGeom prst="rect">
            <a:avLst/>
          </a:prstGeom>
        </p:spPr>
        <p:txBody>
          <a:bodyPr wrap="none">
            <a:spAutoFit/>
          </a:bodyPr>
          <a:lstStyle/>
          <a:p>
            <a:pPr marL="0" marR="0" lvl="0" indent="0" algn="l" defTabSz="912887" rtl="0" eaLnBrk="1" fontAlgn="auto" latinLnBrk="0" hangingPunct="1">
              <a:lnSpc>
                <a:spcPct val="100000"/>
              </a:lnSpc>
              <a:spcBef>
                <a:spcPts val="0"/>
              </a:spcBef>
              <a:spcAft>
                <a:spcPts val="0"/>
              </a:spcAft>
              <a:buClrTx/>
              <a:buSzTx/>
              <a:buFontTx/>
              <a:buNone/>
              <a:tabLst/>
              <a:defRPr/>
            </a:pPr>
            <a:r>
              <a:rPr lang="en-US" sz="799" b="1" i="0" kern="1200" cap="all" spc="51" baseline="0" noProof="0">
                <a:solidFill>
                  <a:srgbClr val="001E37"/>
                </a:solidFill>
                <a:latin typeface="+mj-lt"/>
                <a:ea typeface="+mn-ea"/>
                <a:cs typeface="+mn-cs"/>
              </a:rPr>
              <a:t>Smart money moves</a:t>
            </a:r>
          </a:p>
        </p:txBody>
      </p:sp>
      <p:pic>
        <p:nvPicPr>
          <p:cNvPr id="12" name="Graphic 11">
            <a:extLst>
              <a:ext uri="{FF2B5EF4-FFF2-40B4-BE49-F238E27FC236}">
                <a16:creationId xmlns:a16="http://schemas.microsoft.com/office/drawing/2014/main" id="{AD5C1684-B80D-8294-7FD9-1589FCA1E6C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7491" y="418155"/>
            <a:ext cx="2502176" cy="361277"/>
          </a:xfrm>
          <a:prstGeom prst="rect">
            <a:avLst/>
          </a:prstGeom>
        </p:spPr>
      </p:pic>
    </p:spTree>
    <p:extLst>
      <p:ext uri="{BB962C8B-B14F-4D97-AF65-F5344CB8AC3E}">
        <p14:creationId xmlns:p14="http://schemas.microsoft.com/office/powerpoint/2010/main" val="2571795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hite Title and 3 x Content">
    <p:spTree>
      <p:nvGrpSpPr>
        <p:cNvPr id="1" name=""/>
        <p:cNvGrpSpPr/>
        <p:nvPr/>
      </p:nvGrpSpPr>
      <p:grpSpPr>
        <a:xfrm>
          <a:off x="0" y="0"/>
          <a:ext cx="0" cy="0"/>
          <a:chOff x="0" y="0"/>
          <a:chExt cx="0" cy="0"/>
        </a:xfrm>
      </p:grpSpPr>
      <p:sp>
        <p:nvSpPr>
          <p:cNvPr id="15" name="Title Placeholder 25">
            <a:extLst>
              <a:ext uri="{FF2B5EF4-FFF2-40B4-BE49-F238E27FC236}">
                <a16:creationId xmlns:a16="http://schemas.microsoft.com/office/drawing/2014/main" id="{6108BDAC-53BD-C9D3-45E4-9954D1F7FC61}"/>
              </a:ext>
            </a:extLst>
          </p:cNvPr>
          <p:cNvSpPr>
            <a:spLocks noGrp="1"/>
          </p:cNvSpPr>
          <p:nvPr>
            <p:ph type="title"/>
          </p:nvPr>
        </p:nvSpPr>
        <p:spPr>
          <a:xfrm>
            <a:off x="520566" y="807030"/>
            <a:ext cx="1051560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3">
            <a:extLst>
              <a:ext uri="{FF2B5EF4-FFF2-40B4-BE49-F238E27FC236}">
                <a16:creationId xmlns:a16="http://schemas.microsoft.com/office/drawing/2014/main" id="{FA5038F4-BF4B-65F0-ADAE-D3630592FBB6}"/>
              </a:ext>
            </a:extLst>
          </p:cNvPr>
          <p:cNvSpPr>
            <a:spLocks noGrp="1"/>
          </p:cNvSpPr>
          <p:nvPr>
            <p:ph sz="quarter" idx="11"/>
          </p:nvPr>
        </p:nvSpPr>
        <p:spPr>
          <a:xfrm>
            <a:off x="4278392"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a:extLst>
              <a:ext uri="{FF2B5EF4-FFF2-40B4-BE49-F238E27FC236}">
                <a16:creationId xmlns:a16="http://schemas.microsoft.com/office/drawing/2014/main" id="{11379A96-8BA2-048F-8DB4-2DF7FF1C7F67}"/>
              </a:ext>
            </a:extLst>
          </p:cNvPr>
          <p:cNvSpPr>
            <a:spLocks noGrp="1"/>
          </p:cNvSpPr>
          <p:nvPr>
            <p:ph sz="quarter" idx="12"/>
          </p:nvPr>
        </p:nvSpPr>
        <p:spPr>
          <a:xfrm>
            <a:off x="8042769" y="1857373"/>
            <a:ext cx="3554772"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3">
            <a:extLst>
              <a:ext uri="{FF2B5EF4-FFF2-40B4-BE49-F238E27FC236}">
                <a16:creationId xmlns:a16="http://schemas.microsoft.com/office/drawing/2014/main" id="{472DC17D-D620-C46C-B93B-BDB06A931096}"/>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7" name="Footer Placeholder 4">
            <a:extLst>
              <a:ext uri="{FF2B5EF4-FFF2-40B4-BE49-F238E27FC236}">
                <a16:creationId xmlns:a16="http://schemas.microsoft.com/office/drawing/2014/main" id="{6A941EC5-359B-427D-CB3F-355D5063BE58}"/>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9" name="Slide Number Placeholder 5">
            <a:extLst>
              <a:ext uri="{FF2B5EF4-FFF2-40B4-BE49-F238E27FC236}">
                <a16:creationId xmlns:a16="http://schemas.microsoft.com/office/drawing/2014/main" id="{C39EDF68-9BBA-FF48-E44F-9696E1AEBBA9}"/>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8" name="Text Placeholder 7">
            <a:extLst>
              <a:ext uri="{FF2B5EF4-FFF2-40B4-BE49-F238E27FC236}">
                <a16:creationId xmlns:a16="http://schemas.microsoft.com/office/drawing/2014/main" id="{982437EE-923B-5BCF-1CC0-1E04F40E38FA}"/>
              </a:ext>
            </a:extLst>
          </p:cNvPr>
          <p:cNvSpPr>
            <a:spLocks noGrp="1"/>
          </p:cNvSpPr>
          <p:nvPr>
            <p:ph type="body" sz="quarter" idx="17" hasCustomPrompt="1"/>
          </p:nvPr>
        </p:nvSpPr>
        <p:spPr>
          <a:xfrm>
            <a:off x="520571" y="186311"/>
            <a:ext cx="9045575" cy="422275"/>
          </a:xfrm>
        </p:spPr>
        <p:txBody>
          <a:bodyPr anchor="ctr">
            <a:normAutofit/>
          </a:bodyPr>
          <a:lstStyle>
            <a:lvl1pPr marL="0" indent="0">
              <a:buNone/>
              <a:defRPr sz="1600">
                <a:solidFill>
                  <a:schemeClr val="tx2"/>
                </a:solidFill>
              </a:defRPr>
            </a:lvl1pPr>
            <a:lvl2pPr marL="457205" indent="0">
              <a:buNone/>
              <a:defRPr/>
            </a:lvl2pPr>
            <a:lvl3pPr marL="914411" indent="0">
              <a:buNone/>
              <a:defRPr/>
            </a:lvl3pPr>
            <a:lvl4pPr marL="1371617" indent="0">
              <a:buNone/>
              <a:defRPr/>
            </a:lvl4pPr>
            <a:lvl5pPr marL="1828823" indent="0">
              <a:buNone/>
              <a:defRPr/>
            </a:lvl5pPr>
          </a:lstStyle>
          <a:p>
            <a:pPr lvl="0"/>
            <a:r>
              <a:rPr lang="en-US"/>
              <a:t>Presentation Name</a:t>
            </a:r>
            <a:endParaRPr lang="en-GB"/>
          </a:p>
        </p:txBody>
      </p:sp>
    </p:spTree>
    <p:extLst>
      <p:ext uri="{BB962C8B-B14F-4D97-AF65-F5344CB8AC3E}">
        <p14:creationId xmlns:p14="http://schemas.microsoft.com/office/powerpoint/2010/main" val="2333374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Title Slide-Dark">
    <p:bg>
      <p:bgPr>
        <a:solidFill>
          <a:srgbClr val="EAEAEA"/>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C911BDE-DAD6-3E48-95F6-C7B4C34E35B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368" y="1"/>
            <a:ext cx="12221144" cy="6874395"/>
          </a:xfrm>
          <a:prstGeom prst="rect">
            <a:avLst/>
          </a:prstGeom>
        </p:spPr>
      </p:pic>
      <p:pic>
        <p:nvPicPr>
          <p:cNvPr id="13" name="Picture 12" descr="Shape, circle&#10;&#10;Description automatically generated">
            <a:extLst>
              <a:ext uri="{FF2B5EF4-FFF2-40B4-BE49-F238E27FC236}">
                <a16:creationId xmlns:a16="http://schemas.microsoft.com/office/drawing/2014/main" id="{C3A71C9A-A74D-6044-9A45-6C333514456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91132" y="-2"/>
            <a:ext cx="3149600" cy="4364187"/>
          </a:xfrm>
          <a:prstGeom prst="rect">
            <a:avLst/>
          </a:prstGeom>
        </p:spPr>
      </p:pic>
      <p:sp>
        <p:nvSpPr>
          <p:cNvPr id="14" name="Rectangle 13">
            <a:extLst>
              <a:ext uri="{FF2B5EF4-FFF2-40B4-BE49-F238E27FC236}">
                <a16:creationId xmlns:a16="http://schemas.microsoft.com/office/drawing/2014/main" id="{6E8A195E-8CC1-9B49-8A35-82AC568FB651}"/>
              </a:ext>
            </a:extLst>
          </p:cNvPr>
          <p:cNvSpPr/>
          <p:nvPr userDrawn="1"/>
        </p:nvSpPr>
        <p:spPr>
          <a:xfrm>
            <a:off x="10321471" y="6340155"/>
            <a:ext cx="1435586" cy="215315"/>
          </a:xfrm>
          <a:prstGeom prst="rect">
            <a:avLst/>
          </a:prstGeom>
        </p:spPr>
        <p:txBody>
          <a:bodyPr wrap="none">
            <a:spAutoFit/>
          </a:bodyPr>
          <a:lstStyle/>
          <a:p>
            <a:pPr marL="0" marR="0" lvl="0" indent="0" algn="l" defTabSz="912887" rtl="0" eaLnBrk="1" fontAlgn="auto" latinLnBrk="0" hangingPunct="1">
              <a:lnSpc>
                <a:spcPct val="100000"/>
              </a:lnSpc>
              <a:spcBef>
                <a:spcPts val="0"/>
              </a:spcBef>
              <a:spcAft>
                <a:spcPts val="0"/>
              </a:spcAft>
              <a:buClrTx/>
              <a:buSzTx/>
              <a:buFontTx/>
              <a:buNone/>
              <a:tabLst/>
              <a:defRPr/>
            </a:pPr>
            <a:r>
              <a:rPr lang="en-US" sz="799" b="1" i="0" kern="1200" cap="all" spc="51" baseline="0" noProof="0">
                <a:solidFill>
                  <a:srgbClr val="EAEAEA"/>
                </a:solidFill>
                <a:latin typeface="+mj-lt"/>
                <a:ea typeface="+mn-ea"/>
                <a:cs typeface="+mn-cs"/>
              </a:rPr>
              <a:t>Smart money moves</a:t>
            </a:r>
          </a:p>
        </p:txBody>
      </p:sp>
      <p:sp>
        <p:nvSpPr>
          <p:cNvPr id="11" name="Title 1">
            <a:extLst>
              <a:ext uri="{FF2B5EF4-FFF2-40B4-BE49-F238E27FC236}">
                <a16:creationId xmlns:a16="http://schemas.microsoft.com/office/drawing/2014/main" id="{04913372-BB17-3BDA-13A0-2C09F68B5FF1}"/>
              </a:ext>
            </a:extLst>
          </p:cNvPr>
          <p:cNvSpPr>
            <a:spLocks noGrp="1"/>
          </p:cNvSpPr>
          <p:nvPr>
            <p:ph type="ctrTitle" hasCustomPrompt="1"/>
          </p:nvPr>
        </p:nvSpPr>
        <p:spPr>
          <a:xfrm>
            <a:off x="783771" y="1613300"/>
            <a:ext cx="7053944" cy="2258609"/>
          </a:xfrm>
          <a:prstGeom prst="rect">
            <a:avLst/>
          </a:prstGeom>
        </p:spPr>
        <p:txBody>
          <a:bodyPr anchor="b">
            <a:noAutofit/>
          </a:bodyPr>
          <a:lstStyle>
            <a:lvl1pPr algn="l">
              <a:lnSpc>
                <a:spcPct val="85000"/>
              </a:lnSpc>
              <a:defRPr sz="8666" b="1" i="0" baseline="0">
                <a:solidFill>
                  <a:srgbClr val="EAEAEA"/>
                </a:solidFill>
                <a:latin typeface="+mj-lt"/>
              </a:defRPr>
            </a:lvl1pPr>
          </a:lstStyle>
          <a:p>
            <a:r>
              <a:rPr lang="en-US"/>
              <a:t>Click to add title</a:t>
            </a:r>
          </a:p>
        </p:txBody>
      </p:sp>
      <p:sp>
        <p:nvSpPr>
          <p:cNvPr id="12" name="Subtitle 2">
            <a:extLst>
              <a:ext uri="{FF2B5EF4-FFF2-40B4-BE49-F238E27FC236}">
                <a16:creationId xmlns:a16="http://schemas.microsoft.com/office/drawing/2014/main" id="{2B9661F7-ACFB-BD4A-A77D-565012A7FF9C}"/>
              </a:ext>
            </a:extLst>
          </p:cNvPr>
          <p:cNvSpPr>
            <a:spLocks noGrp="1"/>
          </p:cNvSpPr>
          <p:nvPr>
            <p:ph type="subTitle" idx="1"/>
          </p:nvPr>
        </p:nvSpPr>
        <p:spPr>
          <a:xfrm>
            <a:off x="783772" y="5001214"/>
            <a:ext cx="6226629" cy="1462532"/>
          </a:xfrm>
          <a:prstGeom prst="rect">
            <a:avLst/>
          </a:prstGeom>
        </p:spPr>
        <p:txBody>
          <a:bodyPr>
            <a:normAutofit/>
          </a:bodyPr>
          <a:lstStyle>
            <a:lvl1pPr marL="0" indent="0" algn="l">
              <a:buNone/>
              <a:defRPr sz="1995" b="0" i="0" baseline="0">
                <a:solidFill>
                  <a:srgbClr val="EAEAEA"/>
                </a:solidFill>
                <a:latin typeface="+mj-lt"/>
              </a:defRPr>
            </a:lvl1pPr>
            <a:lvl2pPr marL="456066" indent="0" algn="ctr">
              <a:buNone/>
              <a:defRPr sz="1995"/>
            </a:lvl2pPr>
            <a:lvl3pPr marL="912132" indent="0" algn="ctr">
              <a:buNone/>
              <a:defRPr sz="1796"/>
            </a:lvl3pPr>
            <a:lvl4pPr marL="1368196" indent="0" algn="ctr">
              <a:buNone/>
              <a:defRPr sz="1596"/>
            </a:lvl4pPr>
            <a:lvl5pPr marL="1824262" indent="0" algn="ctr">
              <a:buNone/>
              <a:defRPr sz="1596"/>
            </a:lvl5pPr>
            <a:lvl6pPr marL="2280328" indent="0" algn="ctr">
              <a:buNone/>
              <a:defRPr sz="1596"/>
            </a:lvl6pPr>
            <a:lvl7pPr marL="2736393" indent="0" algn="ctr">
              <a:buNone/>
              <a:defRPr sz="1596"/>
            </a:lvl7pPr>
            <a:lvl8pPr marL="3192459" indent="0" algn="ctr">
              <a:buNone/>
              <a:defRPr sz="1596"/>
            </a:lvl8pPr>
            <a:lvl9pPr marL="3648525" indent="0" algn="ctr">
              <a:buNone/>
              <a:defRPr sz="1596"/>
            </a:lvl9pPr>
          </a:lstStyle>
          <a:p>
            <a:r>
              <a:rPr lang="en-US"/>
              <a:t>Click to edit Master subtitle style</a:t>
            </a:r>
          </a:p>
        </p:txBody>
      </p:sp>
      <p:pic>
        <p:nvPicPr>
          <p:cNvPr id="10" name="Graphic 9">
            <a:extLst>
              <a:ext uri="{FF2B5EF4-FFF2-40B4-BE49-F238E27FC236}">
                <a16:creationId xmlns:a16="http://schemas.microsoft.com/office/drawing/2014/main" id="{C474003B-1AA5-91C8-21C0-61258573238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171291" y="421287"/>
            <a:ext cx="2502173" cy="361276"/>
          </a:xfrm>
          <a:prstGeom prst="rect">
            <a:avLst/>
          </a:prstGeom>
        </p:spPr>
      </p:pic>
    </p:spTree>
    <p:extLst>
      <p:ext uri="{BB962C8B-B14F-4D97-AF65-F5344CB8AC3E}">
        <p14:creationId xmlns:p14="http://schemas.microsoft.com/office/powerpoint/2010/main" val="52560455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Section Title-1 presenter">
    <p:bg>
      <p:bgPr>
        <a:solidFill>
          <a:schemeClr val="bg1"/>
        </a:solid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1497C416-C718-DB03-C6DB-355F868DCCB4}"/>
              </a:ext>
            </a:extLst>
          </p:cNvPr>
          <p:cNvPicPr>
            <a:picLocks noChangeAspect="1"/>
          </p:cNvPicPr>
          <p:nvPr userDrawn="1"/>
        </p:nvPicPr>
        <p:blipFill>
          <a:blip r:embed="rId2"/>
          <a:stretch>
            <a:fillRect/>
          </a:stretch>
        </p:blipFill>
        <p:spPr>
          <a:xfrm>
            <a:off x="11206" y="0"/>
            <a:ext cx="12169588" cy="6858000"/>
          </a:xfrm>
          <a:prstGeom prst="rect">
            <a:avLst/>
          </a:prstGeom>
        </p:spPr>
      </p:pic>
      <p:sp>
        <p:nvSpPr>
          <p:cNvPr id="2" name="Title 1">
            <a:extLst>
              <a:ext uri="{FF2B5EF4-FFF2-40B4-BE49-F238E27FC236}">
                <a16:creationId xmlns:a16="http://schemas.microsoft.com/office/drawing/2014/main" id="{05405A8E-7C85-564B-AD07-800301F3EADF}"/>
              </a:ext>
            </a:extLst>
          </p:cNvPr>
          <p:cNvSpPr>
            <a:spLocks noGrp="1"/>
          </p:cNvSpPr>
          <p:nvPr>
            <p:ph type="ctrTitle" hasCustomPrompt="1"/>
          </p:nvPr>
        </p:nvSpPr>
        <p:spPr>
          <a:xfrm>
            <a:off x="394132" y="3051699"/>
            <a:ext cx="6063949" cy="1744133"/>
          </a:xfrm>
          <a:prstGeom prst="rect">
            <a:avLst/>
          </a:prstGeom>
        </p:spPr>
        <p:txBody>
          <a:bodyPr anchor="ctr">
            <a:normAutofit/>
          </a:bodyPr>
          <a:lstStyle>
            <a:lvl1pPr algn="l">
              <a:lnSpc>
                <a:spcPct val="85000"/>
              </a:lnSpc>
              <a:defRPr sz="5987" b="1" i="0" baseline="0">
                <a:solidFill>
                  <a:srgbClr val="001E37"/>
                </a:solidFill>
                <a:latin typeface="+mj-lt"/>
              </a:defRPr>
            </a:lvl1pPr>
          </a:lstStyle>
          <a:p>
            <a:r>
              <a:rPr lang="en-US"/>
              <a:t>Name</a:t>
            </a:r>
            <a:br>
              <a:rPr lang="en-US"/>
            </a:br>
            <a:r>
              <a:rPr lang="en-US"/>
              <a:t>Surname</a:t>
            </a:r>
          </a:p>
        </p:txBody>
      </p:sp>
      <p:sp>
        <p:nvSpPr>
          <p:cNvPr id="3" name="Subtitle 2">
            <a:extLst>
              <a:ext uri="{FF2B5EF4-FFF2-40B4-BE49-F238E27FC236}">
                <a16:creationId xmlns:a16="http://schemas.microsoft.com/office/drawing/2014/main" id="{88A85E09-B6BB-2445-AAA3-58CDEB400A84}"/>
              </a:ext>
            </a:extLst>
          </p:cNvPr>
          <p:cNvSpPr>
            <a:spLocks noGrp="1"/>
          </p:cNvSpPr>
          <p:nvPr>
            <p:ph type="subTitle" idx="1" hasCustomPrompt="1"/>
          </p:nvPr>
        </p:nvSpPr>
        <p:spPr>
          <a:xfrm>
            <a:off x="406701" y="4931299"/>
            <a:ext cx="6063951" cy="1080429"/>
          </a:xfrm>
          <a:prstGeom prst="rect">
            <a:avLst/>
          </a:prstGeom>
        </p:spPr>
        <p:txBody>
          <a:bodyPr>
            <a:normAutofit/>
          </a:bodyPr>
          <a:lstStyle>
            <a:lvl1pPr marL="0" indent="0" algn="l">
              <a:buNone/>
              <a:defRPr sz="1995" b="0" i="0" baseline="0">
                <a:solidFill>
                  <a:srgbClr val="001E37"/>
                </a:solidFill>
                <a:latin typeface="+mj-lt"/>
              </a:defRPr>
            </a:lvl1pPr>
            <a:lvl2pPr marL="456066" indent="0" algn="ctr">
              <a:buNone/>
              <a:defRPr sz="1995"/>
            </a:lvl2pPr>
            <a:lvl3pPr marL="912132" indent="0" algn="ctr">
              <a:buNone/>
              <a:defRPr sz="1796"/>
            </a:lvl3pPr>
            <a:lvl4pPr marL="1368196" indent="0" algn="ctr">
              <a:buNone/>
              <a:defRPr sz="1596"/>
            </a:lvl4pPr>
            <a:lvl5pPr marL="1824262" indent="0" algn="ctr">
              <a:buNone/>
              <a:defRPr sz="1596"/>
            </a:lvl5pPr>
            <a:lvl6pPr marL="2280328" indent="0" algn="ctr">
              <a:buNone/>
              <a:defRPr sz="1596"/>
            </a:lvl6pPr>
            <a:lvl7pPr marL="2736393" indent="0" algn="ctr">
              <a:buNone/>
              <a:defRPr sz="1596"/>
            </a:lvl7pPr>
            <a:lvl8pPr marL="3192459" indent="0" algn="ctr">
              <a:buNone/>
              <a:defRPr sz="1596"/>
            </a:lvl8pPr>
            <a:lvl9pPr marL="3648525" indent="0" algn="ctr">
              <a:buNone/>
              <a:defRPr sz="1596"/>
            </a:lvl9pPr>
          </a:lstStyle>
          <a:p>
            <a:r>
              <a:rPr lang="en-US"/>
              <a:t>Title</a:t>
            </a:r>
          </a:p>
        </p:txBody>
      </p:sp>
      <p:sp>
        <p:nvSpPr>
          <p:cNvPr id="26" name="Picture Placeholder 25">
            <a:extLst>
              <a:ext uri="{FF2B5EF4-FFF2-40B4-BE49-F238E27FC236}">
                <a16:creationId xmlns:a16="http://schemas.microsoft.com/office/drawing/2014/main" id="{32CEF4F9-D1A5-1C46-858E-6787DE69B85B}"/>
              </a:ext>
            </a:extLst>
          </p:cNvPr>
          <p:cNvSpPr>
            <a:spLocks noGrp="1" noChangeAspect="1"/>
          </p:cNvSpPr>
          <p:nvPr>
            <p:ph type="pic" sz="quarter" idx="10"/>
          </p:nvPr>
        </p:nvSpPr>
        <p:spPr>
          <a:xfrm>
            <a:off x="7505937" y="2036261"/>
            <a:ext cx="3837719" cy="3840000"/>
          </a:xfrm>
          <a:prstGeom prst="ellipse">
            <a:avLst/>
          </a:prstGeom>
          <a:solidFill>
            <a:srgbClr val="00C7B3"/>
          </a:solidFill>
        </p:spPr>
        <p:txBody>
          <a:bodyPr anchor="ctr"/>
          <a:lstStyle>
            <a:lvl1pPr marL="0" indent="0" algn="ctr">
              <a:buNone/>
              <a:defRPr/>
            </a:lvl1pPr>
          </a:lstStyle>
          <a:p>
            <a:endParaRPr lang="en-LT"/>
          </a:p>
        </p:txBody>
      </p:sp>
      <p:pic>
        <p:nvPicPr>
          <p:cNvPr id="9" name="Graphic 8">
            <a:extLst>
              <a:ext uri="{FF2B5EF4-FFF2-40B4-BE49-F238E27FC236}">
                <a16:creationId xmlns:a16="http://schemas.microsoft.com/office/drawing/2014/main" id="{0BEB9941-4054-2876-3318-B7BE229A42DB}"/>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7491" y="418155"/>
            <a:ext cx="2502176" cy="361277"/>
          </a:xfrm>
          <a:prstGeom prst="rect">
            <a:avLst/>
          </a:prstGeom>
        </p:spPr>
      </p:pic>
      <p:sp>
        <p:nvSpPr>
          <p:cNvPr id="8" name="Rectangle 7">
            <a:extLst>
              <a:ext uri="{FF2B5EF4-FFF2-40B4-BE49-F238E27FC236}">
                <a16:creationId xmlns:a16="http://schemas.microsoft.com/office/drawing/2014/main" id="{DB770795-502B-84BD-3A96-3C15E08DE150}"/>
              </a:ext>
            </a:extLst>
          </p:cNvPr>
          <p:cNvSpPr/>
          <p:nvPr userDrawn="1"/>
        </p:nvSpPr>
        <p:spPr>
          <a:xfrm>
            <a:off x="422065" y="6415850"/>
            <a:ext cx="1435586" cy="215315"/>
          </a:xfrm>
          <a:prstGeom prst="rect">
            <a:avLst/>
          </a:prstGeom>
        </p:spPr>
        <p:txBody>
          <a:bodyPr wrap="none">
            <a:spAutoFit/>
          </a:bodyPr>
          <a:lstStyle/>
          <a:p>
            <a:pPr marL="0" marR="0" lvl="0" indent="0" algn="l" defTabSz="912887" rtl="0" eaLnBrk="1" fontAlgn="auto" latinLnBrk="0" hangingPunct="1">
              <a:lnSpc>
                <a:spcPct val="100000"/>
              </a:lnSpc>
              <a:spcBef>
                <a:spcPts val="0"/>
              </a:spcBef>
              <a:spcAft>
                <a:spcPts val="0"/>
              </a:spcAft>
              <a:buClrTx/>
              <a:buSzTx/>
              <a:buFontTx/>
              <a:buNone/>
              <a:tabLst/>
              <a:defRPr/>
            </a:pPr>
            <a:r>
              <a:rPr lang="en-US" sz="799" b="1" i="0" kern="1200" cap="all" spc="51" baseline="0" noProof="0">
                <a:solidFill>
                  <a:srgbClr val="001E37"/>
                </a:solidFill>
                <a:latin typeface="+mj-lt"/>
                <a:ea typeface="+mn-ea"/>
                <a:cs typeface="+mn-cs"/>
              </a:rPr>
              <a:t>Smart money moves</a:t>
            </a:r>
          </a:p>
        </p:txBody>
      </p:sp>
    </p:spTree>
    <p:extLst>
      <p:ext uri="{BB962C8B-B14F-4D97-AF65-F5344CB8AC3E}">
        <p14:creationId xmlns:p14="http://schemas.microsoft.com/office/powerpoint/2010/main" val="10626283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Section Title-2 presenters">
    <p:bg>
      <p:bgPr>
        <a:solidFill>
          <a:schemeClr val="bg1"/>
        </a:solid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1497C416-C718-DB03-C6DB-355F868DCCB4}"/>
              </a:ext>
            </a:extLst>
          </p:cNvPr>
          <p:cNvPicPr>
            <a:picLocks noChangeAspect="1"/>
          </p:cNvPicPr>
          <p:nvPr userDrawn="1"/>
        </p:nvPicPr>
        <p:blipFill>
          <a:blip r:embed="rId2"/>
          <a:stretch>
            <a:fillRect/>
          </a:stretch>
        </p:blipFill>
        <p:spPr>
          <a:xfrm>
            <a:off x="12167" y="10245"/>
            <a:ext cx="12169588" cy="6858000"/>
          </a:xfrm>
          <a:prstGeom prst="rect">
            <a:avLst/>
          </a:prstGeom>
        </p:spPr>
      </p:pic>
      <p:sp>
        <p:nvSpPr>
          <p:cNvPr id="2" name="Title 1">
            <a:extLst>
              <a:ext uri="{FF2B5EF4-FFF2-40B4-BE49-F238E27FC236}">
                <a16:creationId xmlns:a16="http://schemas.microsoft.com/office/drawing/2014/main" id="{05405A8E-7C85-564B-AD07-800301F3EADF}"/>
              </a:ext>
            </a:extLst>
          </p:cNvPr>
          <p:cNvSpPr>
            <a:spLocks noGrp="1"/>
          </p:cNvSpPr>
          <p:nvPr>
            <p:ph type="ctrTitle" hasCustomPrompt="1"/>
          </p:nvPr>
        </p:nvSpPr>
        <p:spPr>
          <a:xfrm>
            <a:off x="537491" y="4559193"/>
            <a:ext cx="3478621" cy="867376"/>
          </a:xfrm>
          <a:prstGeom prst="rect">
            <a:avLst/>
          </a:prstGeom>
        </p:spPr>
        <p:txBody>
          <a:bodyPr anchor="ctr">
            <a:normAutofit/>
          </a:bodyPr>
          <a:lstStyle>
            <a:lvl1pPr algn="ctr">
              <a:lnSpc>
                <a:spcPct val="85000"/>
              </a:lnSpc>
              <a:defRPr sz="2667" b="1" i="0" baseline="0">
                <a:solidFill>
                  <a:srgbClr val="001E37"/>
                </a:solidFill>
                <a:latin typeface="+mj-lt"/>
              </a:defRPr>
            </a:lvl1pPr>
          </a:lstStyle>
          <a:p>
            <a:r>
              <a:rPr lang="en-US"/>
              <a:t>Name Surname</a:t>
            </a:r>
          </a:p>
        </p:txBody>
      </p:sp>
      <p:sp>
        <p:nvSpPr>
          <p:cNvPr id="3" name="Subtitle 2">
            <a:extLst>
              <a:ext uri="{FF2B5EF4-FFF2-40B4-BE49-F238E27FC236}">
                <a16:creationId xmlns:a16="http://schemas.microsoft.com/office/drawing/2014/main" id="{88A85E09-B6BB-2445-AAA3-58CDEB400A84}"/>
              </a:ext>
            </a:extLst>
          </p:cNvPr>
          <p:cNvSpPr>
            <a:spLocks noGrp="1"/>
          </p:cNvSpPr>
          <p:nvPr>
            <p:ph type="subTitle" idx="1" hasCustomPrompt="1"/>
          </p:nvPr>
        </p:nvSpPr>
        <p:spPr>
          <a:xfrm>
            <a:off x="537491" y="5426570"/>
            <a:ext cx="3478621" cy="584876"/>
          </a:xfrm>
          <a:prstGeom prst="rect">
            <a:avLst/>
          </a:prstGeom>
        </p:spPr>
        <p:txBody>
          <a:bodyPr>
            <a:normAutofit/>
          </a:bodyPr>
          <a:lstStyle>
            <a:lvl1pPr marL="0" indent="0" algn="ctr">
              <a:buNone/>
              <a:defRPr sz="1467" b="0" i="0" baseline="0">
                <a:solidFill>
                  <a:srgbClr val="001E37"/>
                </a:solidFill>
                <a:latin typeface="+mn-lt"/>
              </a:defRPr>
            </a:lvl1pPr>
            <a:lvl2pPr marL="456066" indent="0" algn="ctr">
              <a:buNone/>
              <a:defRPr sz="1995"/>
            </a:lvl2pPr>
            <a:lvl3pPr marL="912132" indent="0" algn="ctr">
              <a:buNone/>
              <a:defRPr sz="1796"/>
            </a:lvl3pPr>
            <a:lvl4pPr marL="1368196" indent="0" algn="ctr">
              <a:buNone/>
              <a:defRPr sz="1596"/>
            </a:lvl4pPr>
            <a:lvl5pPr marL="1824262" indent="0" algn="ctr">
              <a:buNone/>
              <a:defRPr sz="1596"/>
            </a:lvl5pPr>
            <a:lvl6pPr marL="2280328" indent="0" algn="ctr">
              <a:buNone/>
              <a:defRPr sz="1596"/>
            </a:lvl6pPr>
            <a:lvl7pPr marL="2736393" indent="0" algn="ctr">
              <a:buNone/>
              <a:defRPr sz="1596"/>
            </a:lvl7pPr>
            <a:lvl8pPr marL="3192459" indent="0" algn="ctr">
              <a:buNone/>
              <a:defRPr sz="1596"/>
            </a:lvl8pPr>
            <a:lvl9pPr marL="3648525" indent="0" algn="ctr">
              <a:buNone/>
              <a:defRPr sz="1596"/>
            </a:lvl9pPr>
          </a:lstStyle>
          <a:p>
            <a:r>
              <a:rPr lang="en-US"/>
              <a:t>Title</a:t>
            </a:r>
          </a:p>
        </p:txBody>
      </p:sp>
      <p:sp>
        <p:nvSpPr>
          <p:cNvPr id="26" name="Picture Placeholder 25">
            <a:extLst>
              <a:ext uri="{FF2B5EF4-FFF2-40B4-BE49-F238E27FC236}">
                <a16:creationId xmlns:a16="http://schemas.microsoft.com/office/drawing/2014/main" id="{32CEF4F9-D1A5-1C46-858E-6787DE69B85B}"/>
              </a:ext>
            </a:extLst>
          </p:cNvPr>
          <p:cNvSpPr>
            <a:spLocks noGrp="1" noChangeAspect="1"/>
          </p:cNvSpPr>
          <p:nvPr>
            <p:ph type="pic" sz="quarter" idx="10"/>
          </p:nvPr>
        </p:nvSpPr>
        <p:spPr>
          <a:xfrm>
            <a:off x="1482185" y="2710764"/>
            <a:ext cx="1589236" cy="1590181"/>
          </a:xfrm>
          <a:prstGeom prst="ellipse">
            <a:avLst/>
          </a:prstGeom>
          <a:solidFill>
            <a:schemeClr val="bg1"/>
          </a:solidFill>
        </p:spPr>
        <p:txBody>
          <a:bodyPr anchor="ctr"/>
          <a:lstStyle>
            <a:lvl1pPr marL="0" indent="0" algn="ctr">
              <a:buNone/>
              <a:defRPr sz="1600">
                <a:latin typeface="+mn-lt"/>
              </a:defRPr>
            </a:lvl1pPr>
          </a:lstStyle>
          <a:p>
            <a:endParaRPr lang="en-LT"/>
          </a:p>
        </p:txBody>
      </p:sp>
      <p:pic>
        <p:nvPicPr>
          <p:cNvPr id="9" name="Graphic 8">
            <a:extLst>
              <a:ext uri="{FF2B5EF4-FFF2-40B4-BE49-F238E27FC236}">
                <a16:creationId xmlns:a16="http://schemas.microsoft.com/office/drawing/2014/main" id="{0BEB9941-4054-2876-3318-B7BE229A42DB}"/>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7491" y="418155"/>
            <a:ext cx="2502176" cy="361277"/>
          </a:xfrm>
          <a:prstGeom prst="rect">
            <a:avLst/>
          </a:prstGeom>
        </p:spPr>
      </p:pic>
      <p:sp>
        <p:nvSpPr>
          <p:cNvPr id="13" name="Picture Placeholder 25">
            <a:extLst>
              <a:ext uri="{FF2B5EF4-FFF2-40B4-BE49-F238E27FC236}">
                <a16:creationId xmlns:a16="http://schemas.microsoft.com/office/drawing/2014/main" id="{35367718-ECD2-8B44-8819-2B2FEBCD60BC}"/>
              </a:ext>
            </a:extLst>
          </p:cNvPr>
          <p:cNvSpPr>
            <a:spLocks noGrp="1" noChangeAspect="1"/>
          </p:cNvSpPr>
          <p:nvPr>
            <p:ph type="pic" sz="quarter" idx="11"/>
          </p:nvPr>
        </p:nvSpPr>
        <p:spPr>
          <a:xfrm>
            <a:off x="5142185" y="2710764"/>
            <a:ext cx="1589236" cy="1590181"/>
          </a:xfrm>
          <a:prstGeom prst="ellipse">
            <a:avLst/>
          </a:prstGeom>
          <a:solidFill>
            <a:schemeClr val="bg1"/>
          </a:solidFill>
        </p:spPr>
        <p:txBody>
          <a:bodyPr anchor="ctr"/>
          <a:lstStyle>
            <a:lvl1pPr marL="0" indent="0" algn="ctr">
              <a:buNone/>
              <a:defRPr sz="1600">
                <a:latin typeface="+mn-lt"/>
              </a:defRPr>
            </a:lvl1pPr>
          </a:lstStyle>
          <a:p>
            <a:endParaRPr lang="en-LT"/>
          </a:p>
        </p:txBody>
      </p:sp>
      <p:sp>
        <p:nvSpPr>
          <p:cNvPr id="35" name="Text Placeholder 34">
            <a:extLst>
              <a:ext uri="{FF2B5EF4-FFF2-40B4-BE49-F238E27FC236}">
                <a16:creationId xmlns:a16="http://schemas.microsoft.com/office/drawing/2014/main" id="{31F79A35-7E30-0755-6575-76FC9BFB2AE5}"/>
              </a:ext>
            </a:extLst>
          </p:cNvPr>
          <p:cNvSpPr>
            <a:spLocks noGrp="1"/>
          </p:cNvSpPr>
          <p:nvPr>
            <p:ph type="body" sz="quarter" idx="12" hasCustomPrompt="1"/>
          </p:nvPr>
        </p:nvSpPr>
        <p:spPr>
          <a:xfrm>
            <a:off x="4197959" y="4559301"/>
            <a:ext cx="3477684" cy="867833"/>
          </a:xfrm>
          <a:prstGeom prst="rect">
            <a:avLst/>
          </a:prstGeom>
        </p:spPr>
        <p:txBody>
          <a:bodyPr anchor="ctr"/>
          <a:lstStyle>
            <a:lvl1pPr marL="0" indent="0" algn="ctr">
              <a:buNone/>
              <a:defRPr sz="2667" b="1">
                <a:solidFill>
                  <a:schemeClr val="tx1"/>
                </a:solidFill>
                <a:latin typeface="+mj-lt"/>
              </a:defRPr>
            </a:lvl1pPr>
          </a:lstStyle>
          <a:p>
            <a:pPr lvl="0"/>
            <a:r>
              <a:rPr lang="en-GB"/>
              <a:t>Name Surname</a:t>
            </a:r>
          </a:p>
        </p:txBody>
      </p:sp>
      <p:sp>
        <p:nvSpPr>
          <p:cNvPr id="38" name="Text Placeholder 37">
            <a:extLst>
              <a:ext uri="{FF2B5EF4-FFF2-40B4-BE49-F238E27FC236}">
                <a16:creationId xmlns:a16="http://schemas.microsoft.com/office/drawing/2014/main" id="{D25C4674-1D59-CF6C-D126-F7EC0218650D}"/>
              </a:ext>
            </a:extLst>
          </p:cNvPr>
          <p:cNvSpPr>
            <a:spLocks noGrp="1"/>
          </p:cNvSpPr>
          <p:nvPr>
            <p:ph type="body" sz="quarter" idx="13" hasCustomPrompt="1"/>
          </p:nvPr>
        </p:nvSpPr>
        <p:spPr>
          <a:xfrm>
            <a:off x="4197959" y="5427133"/>
            <a:ext cx="3477684" cy="584200"/>
          </a:xfrm>
          <a:prstGeom prst="rect">
            <a:avLst/>
          </a:prstGeom>
        </p:spPr>
        <p:txBody>
          <a:bodyPr/>
          <a:lstStyle>
            <a:lvl1pPr marL="0" indent="0" algn="ctr">
              <a:buNone/>
              <a:defRPr sz="1467" b="0">
                <a:latin typeface="+mn-lt"/>
              </a:defRPr>
            </a:lvl1pPr>
            <a:lvl4pPr marL="1368196" indent="0">
              <a:buNone/>
              <a:defRPr/>
            </a:lvl4pPr>
          </a:lstStyle>
          <a:p>
            <a:pPr lvl="0"/>
            <a:r>
              <a:rPr lang="en-GB"/>
              <a:t>Title</a:t>
            </a:r>
          </a:p>
        </p:txBody>
      </p:sp>
      <p:sp>
        <p:nvSpPr>
          <p:cNvPr id="11" name="Rectangle 10">
            <a:extLst>
              <a:ext uri="{FF2B5EF4-FFF2-40B4-BE49-F238E27FC236}">
                <a16:creationId xmlns:a16="http://schemas.microsoft.com/office/drawing/2014/main" id="{D0383C27-2CF8-DAE6-C538-B35BFBD68A7C}"/>
              </a:ext>
            </a:extLst>
          </p:cNvPr>
          <p:cNvSpPr/>
          <p:nvPr userDrawn="1"/>
        </p:nvSpPr>
        <p:spPr>
          <a:xfrm>
            <a:off x="422065" y="6415850"/>
            <a:ext cx="1435586" cy="215315"/>
          </a:xfrm>
          <a:prstGeom prst="rect">
            <a:avLst/>
          </a:prstGeom>
        </p:spPr>
        <p:txBody>
          <a:bodyPr wrap="none">
            <a:spAutoFit/>
          </a:bodyPr>
          <a:lstStyle/>
          <a:p>
            <a:pPr marL="0" marR="0" lvl="0" indent="0" algn="l" defTabSz="912887" rtl="0" eaLnBrk="1" fontAlgn="auto" latinLnBrk="0" hangingPunct="1">
              <a:lnSpc>
                <a:spcPct val="100000"/>
              </a:lnSpc>
              <a:spcBef>
                <a:spcPts val="0"/>
              </a:spcBef>
              <a:spcAft>
                <a:spcPts val="0"/>
              </a:spcAft>
              <a:buClrTx/>
              <a:buSzTx/>
              <a:buFontTx/>
              <a:buNone/>
              <a:tabLst/>
              <a:defRPr/>
            </a:pPr>
            <a:r>
              <a:rPr lang="en-US" sz="799" b="1" i="0" kern="1200" cap="all" spc="51" baseline="0" noProof="0">
                <a:solidFill>
                  <a:srgbClr val="001E37"/>
                </a:solidFill>
                <a:latin typeface="+mj-lt"/>
                <a:ea typeface="+mn-ea"/>
                <a:cs typeface="+mn-cs"/>
              </a:rPr>
              <a:t>Smart money moves</a:t>
            </a:r>
          </a:p>
        </p:txBody>
      </p:sp>
    </p:spTree>
    <p:extLst>
      <p:ext uri="{BB962C8B-B14F-4D97-AF65-F5344CB8AC3E}">
        <p14:creationId xmlns:p14="http://schemas.microsoft.com/office/powerpoint/2010/main" val="156333342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Section Title-3 presenters">
    <p:bg>
      <p:bgPr>
        <a:solidFill>
          <a:srgbClr val="EAEAEA"/>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00BE04B-0D0F-2946-B9F6-946C363EEF76}"/>
              </a:ext>
            </a:extLst>
          </p:cNvPr>
          <p:cNvSpPr>
            <a:spLocks noGrp="1"/>
          </p:cNvSpPr>
          <p:nvPr>
            <p:ph type="ctrTitle" hasCustomPrompt="1"/>
          </p:nvPr>
        </p:nvSpPr>
        <p:spPr>
          <a:xfrm>
            <a:off x="362088" y="2601780"/>
            <a:ext cx="4163131" cy="1096017"/>
          </a:xfrm>
          <a:prstGeom prst="rect">
            <a:avLst/>
          </a:prstGeom>
        </p:spPr>
        <p:txBody>
          <a:bodyPr anchor="b"/>
          <a:lstStyle>
            <a:lvl1pPr algn="l">
              <a:defRPr sz="5985" b="1" i="0" baseline="0">
                <a:solidFill>
                  <a:srgbClr val="001E37"/>
                </a:solidFill>
                <a:latin typeface="+mj-lt"/>
              </a:defRPr>
            </a:lvl1pPr>
          </a:lstStyle>
          <a:p>
            <a:r>
              <a:rPr lang="en-US"/>
              <a:t>Presenters</a:t>
            </a:r>
          </a:p>
        </p:txBody>
      </p:sp>
      <p:sp>
        <p:nvSpPr>
          <p:cNvPr id="12" name="Subtitle 2">
            <a:extLst>
              <a:ext uri="{FF2B5EF4-FFF2-40B4-BE49-F238E27FC236}">
                <a16:creationId xmlns:a16="http://schemas.microsoft.com/office/drawing/2014/main" id="{E3CFB370-E12F-5444-9F9E-E11B024507A9}"/>
              </a:ext>
            </a:extLst>
          </p:cNvPr>
          <p:cNvSpPr>
            <a:spLocks noGrp="1"/>
          </p:cNvSpPr>
          <p:nvPr>
            <p:ph type="subTitle" idx="1" hasCustomPrompt="1"/>
          </p:nvPr>
        </p:nvSpPr>
        <p:spPr>
          <a:xfrm>
            <a:off x="399796" y="3927044"/>
            <a:ext cx="4163131" cy="518913"/>
          </a:xfrm>
          <a:prstGeom prst="rect">
            <a:avLst/>
          </a:prstGeom>
        </p:spPr>
        <p:txBody>
          <a:bodyPr>
            <a:normAutofit/>
          </a:bodyPr>
          <a:lstStyle>
            <a:lvl1pPr marL="0" indent="0" algn="l">
              <a:buNone/>
              <a:defRPr sz="1995" b="0" i="0" baseline="0">
                <a:solidFill>
                  <a:srgbClr val="001E37"/>
                </a:solidFill>
                <a:latin typeface="+mj-lt"/>
              </a:defRPr>
            </a:lvl1pPr>
            <a:lvl2pPr marL="456055" indent="0" algn="ctr">
              <a:buNone/>
              <a:defRPr sz="1995"/>
            </a:lvl2pPr>
            <a:lvl3pPr marL="912109" indent="0" algn="ctr">
              <a:buNone/>
              <a:defRPr sz="1796"/>
            </a:lvl3pPr>
            <a:lvl4pPr marL="1368162" indent="0" algn="ctr">
              <a:buNone/>
              <a:defRPr sz="1596"/>
            </a:lvl4pPr>
            <a:lvl5pPr marL="1824217" indent="0" algn="ctr">
              <a:buNone/>
              <a:defRPr sz="1596"/>
            </a:lvl5pPr>
            <a:lvl6pPr marL="2280271" indent="0" algn="ctr">
              <a:buNone/>
              <a:defRPr sz="1596"/>
            </a:lvl6pPr>
            <a:lvl7pPr marL="2736325" indent="0" algn="ctr">
              <a:buNone/>
              <a:defRPr sz="1596"/>
            </a:lvl7pPr>
            <a:lvl8pPr marL="3192379" indent="0" algn="ctr">
              <a:buNone/>
              <a:defRPr sz="1596"/>
            </a:lvl8pPr>
            <a:lvl9pPr marL="3648434" indent="0" algn="ctr">
              <a:buNone/>
              <a:defRPr sz="1596"/>
            </a:lvl9pPr>
          </a:lstStyle>
          <a:p>
            <a:r>
              <a:rPr lang="en-US"/>
              <a:t>Click to edit subtitle</a:t>
            </a:r>
          </a:p>
        </p:txBody>
      </p:sp>
      <p:pic>
        <p:nvPicPr>
          <p:cNvPr id="117" name="Picture 116" descr="Background pattern&#10;&#10;Description automatically generated">
            <a:extLst>
              <a:ext uri="{FF2B5EF4-FFF2-40B4-BE49-F238E27FC236}">
                <a16:creationId xmlns:a16="http://schemas.microsoft.com/office/drawing/2014/main" id="{39A5F17A-CF9A-0747-B15E-7EDCFCF2665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
          <a:stretch/>
        </p:blipFill>
        <p:spPr>
          <a:xfrm>
            <a:off x="8695110" y="2936097"/>
            <a:ext cx="3558988" cy="1079500"/>
          </a:xfrm>
          <a:prstGeom prst="rect">
            <a:avLst/>
          </a:prstGeom>
        </p:spPr>
      </p:pic>
      <p:sp>
        <p:nvSpPr>
          <p:cNvPr id="118" name="Picture Placeholder 20">
            <a:extLst>
              <a:ext uri="{FF2B5EF4-FFF2-40B4-BE49-F238E27FC236}">
                <a16:creationId xmlns:a16="http://schemas.microsoft.com/office/drawing/2014/main" id="{E6CA00E8-D9BD-504F-82CC-5B59E1AE0CE9}"/>
              </a:ext>
            </a:extLst>
          </p:cNvPr>
          <p:cNvSpPr>
            <a:spLocks noGrp="1" noChangeAspect="1"/>
          </p:cNvSpPr>
          <p:nvPr>
            <p:ph type="pic" sz="quarter" idx="42" hasCustomPrompt="1"/>
          </p:nvPr>
        </p:nvSpPr>
        <p:spPr>
          <a:xfrm>
            <a:off x="8798069" y="3025847"/>
            <a:ext cx="900000" cy="900000"/>
          </a:xfrm>
          <a:prstGeom prst="ellipse">
            <a:avLst/>
          </a:prstGeom>
        </p:spPr>
        <p:txBody>
          <a:bodyPr anchor="ctr"/>
          <a:lstStyle>
            <a:lvl1pPr marL="0" indent="0" algn="ctr">
              <a:buNone/>
              <a:defRPr sz="1200">
                <a:solidFill>
                  <a:srgbClr val="001E37"/>
                </a:solidFill>
                <a:latin typeface="+mn-lt"/>
              </a:defRPr>
            </a:lvl1pPr>
          </a:lstStyle>
          <a:p>
            <a:r>
              <a:rPr lang="en-LT">
                <a:latin typeface="+mn-lt"/>
              </a:rPr>
              <a:t>Click to add image</a:t>
            </a:r>
            <a:endParaRPr lang="en-LT"/>
          </a:p>
        </p:txBody>
      </p:sp>
      <p:sp>
        <p:nvSpPr>
          <p:cNvPr id="119" name="Text Placeholder 15">
            <a:extLst>
              <a:ext uri="{FF2B5EF4-FFF2-40B4-BE49-F238E27FC236}">
                <a16:creationId xmlns:a16="http://schemas.microsoft.com/office/drawing/2014/main" id="{51320394-5E17-0441-A9A0-F571D7AC4CF7}"/>
              </a:ext>
            </a:extLst>
          </p:cNvPr>
          <p:cNvSpPr>
            <a:spLocks noGrp="1"/>
          </p:cNvSpPr>
          <p:nvPr>
            <p:ph type="body" sz="quarter" idx="43" hasCustomPrompt="1"/>
          </p:nvPr>
        </p:nvSpPr>
        <p:spPr>
          <a:xfrm>
            <a:off x="6429548" y="3510123"/>
            <a:ext cx="2157179" cy="415724"/>
          </a:xfrm>
          <a:prstGeom prst="rect">
            <a:avLst/>
          </a:prstGeom>
        </p:spPr>
        <p:txBody>
          <a:bodyPr anchor="t" anchorCtr="0"/>
          <a:lstStyle>
            <a:lvl1pPr marL="0" indent="0" algn="l">
              <a:buNone/>
              <a:defRPr sz="1000" b="0" i="0">
                <a:solidFill>
                  <a:srgbClr val="001E37"/>
                </a:solidFill>
                <a:latin typeface="Gadugi" panose="020B0502040204020203" pitchFamily="34" charset="0"/>
                <a:ea typeface="Gadugi" panose="020B0502040204020203" pitchFamily="34" charset="0"/>
              </a:defRPr>
            </a:lvl1pPr>
          </a:lstStyle>
          <a:p>
            <a:pPr lvl="0"/>
            <a:r>
              <a:rPr lang="en-GB"/>
              <a:t>Click to add text</a:t>
            </a:r>
            <a:endParaRPr lang="en-LT"/>
          </a:p>
        </p:txBody>
      </p:sp>
      <p:sp>
        <p:nvSpPr>
          <p:cNvPr id="120" name="Freeform 119">
            <a:extLst>
              <a:ext uri="{FF2B5EF4-FFF2-40B4-BE49-F238E27FC236}">
                <a16:creationId xmlns:a16="http://schemas.microsoft.com/office/drawing/2014/main" id="{9D4DA2C7-2D72-A44B-AE46-790CAA144CBA}"/>
              </a:ext>
            </a:extLst>
          </p:cNvPr>
          <p:cNvSpPr/>
          <p:nvPr userDrawn="1"/>
        </p:nvSpPr>
        <p:spPr>
          <a:xfrm>
            <a:off x="6244217" y="2936098"/>
            <a:ext cx="3576929" cy="1099500"/>
          </a:xfrm>
          <a:custGeom>
            <a:avLst/>
            <a:gdLst>
              <a:gd name="connsiteX0" fmla="*/ 0 w 3513494"/>
              <a:gd name="connsiteY0" fmla="*/ 0 h 1080001"/>
              <a:gd name="connsiteX1" fmla="*/ 274320 w 3513494"/>
              <a:gd name="connsiteY1" fmla="*/ 0 h 1080001"/>
              <a:gd name="connsiteX2" fmla="*/ 477390 w 3513494"/>
              <a:gd name="connsiteY2" fmla="*/ 0 h 1080001"/>
              <a:gd name="connsiteX3" fmla="*/ 751710 w 3513494"/>
              <a:gd name="connsiteY3" fmla="*/ 0 h 1080001"/>
              <a:gd name="connsiteX4" fmla="*/ 2238585 w 3513494"/>
              <a:gd name="connsiteY4" fmla="*/ 0 h 1080001"/>
              <a:gd name="connsiteX5" fmla="*/ 2512905 w 3513494"/>
              <a:gd name="connsiteY5" fmla="*/ 0 h 1080001"/>
              <a:gd name="connsiteX6" fmla="*/ 2715975 w 3513494"/>
              <a:gd name="connsiteY6" fmla="*/ 0 h 1080001"/>
              <a:gd name="connsiteX7" fmla="*/ 2990295 w 3513494"/>
              <a:gd name="connsiteY7" fmla="*/ 0 h 1080001"/>
              <a:gd name="connsiteX8" fmla="*/ 3513494 w 3513494"/>
              <a:gd name="connsiteY8" fmla="*/ 536598 h 1080001"/>
              <a:gd name="connsiteX9" fmla="*/ 2990295 w 3513494"/>
              <a:gd name="connsiteY9" fmla="*/ 1073197 h 1080001"/>
              <a:gd name="connsiteX10" fmla="*/ 751710 w 3513494"/>
              <a:gd name="connsiteY10" fmla="*/ 1080001 h 1080001"/>
              <a:gd name="connsiteX11" fmla="*/ 751710 w 3513494"/>
              <a:gd name="connsiteY11" fmla="*/ 1079167 h 1080001"/>
              <a:gd name="connsiteX12" fmla="*/ 477390 w 3513494"/>
              <a:gd name="connsiteY12" fmla="*/ 1080001 h 1080001"/>
              <a:gd name="connsiteX13" fmla="*/ 477390 w 3513494"/>
              <a:gd name="connsiteY13" fmla="*/ 1079384 h 1080001"/>
              <a:gd name="connsiteX14" fmla="*/ 274320 w 3513494"/>
              <a:gd name="connsiteY14" fmla="*/ 1080001 h 1080001"/>
              <a:gd name="connsiteX15" fmla="*/ 274320 w 3513494"/>
              <a:gd name="connsiteY15" fmla="*/ 1079167 h 1080001"/>
              <a:gd name="connsiteX16" fmla="*/ 0 w 3513494"/>
              <a:gd name="connsiteY16" fmla="*/ 1080001 h 108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13494" h="1080001">
                <a:moveTo>
                  <a:pt x="0" y="0"/>
                </a:moveTo>
                <a:lnTo>
                  <a:pt x="274320" y="0"/>
                </a:lnTo>
                <a:lnTo>
                  <a:pt x="477390" y="0"/>
                </a:lnTo>
                <a:lnTo>
                  <a:pt x="751710" y="0"/>
                </a:lnTo>
                <a:lnTo>
                  <a:pt x="2238585" y="0"/>
                </a:lnTo>
                <a:lnTo>
                  <a:pt x="2512905" y="0"/>
                </a:lnTo>
                <a:lnTo>
                  <a:pt x="2715975" y="0"/>
                </a:lnTo>
                <a:lnTo>
                  <a:pt x="2990295" y="0"/>
                </a:lnTo>
                <a:cubicBezTo>
                  <a:pt x="3279222" y="0"/>
                  <a:pt x="3513494" y="240228"/>
                  <a:pt x="3513494" y="536598"/>
                </a:cubicBezTo>
                <a:cubicBezTo>
                  <a:pt x="3513494" y="832971"/>
                  <a:pt x="3279222" y="1073197"/>
                  <a:pt x="2990295" y="1073197"/>
                </a:cubicBezTo>
                <a:lnTo>
                  <a:pt x="751710" y="1080001"/>
                </a:lnTo>
                <a:lnTo>
                  <a:pt x="751710" y="1079167"/>
                </a:lnTo>
                <a:lnTo>
                  <a:pt x="477390" y="1080001"/>
                </a:lnTo>
                <a:lnTo>
                  <a:pt x="477390" y="1079384"/>
                </a:lnTo>
                <a:lnTo>
                  <a:pt x="274320" y="1080001"/>
                </a:lnTo>
                <a:lnTo>
                  <a:pt x="274320" y="1079167"/>
                </a:lnTo>
                <a:lnTo>
                  <a:pt x="0" y="1080001"/>
                </a:lnTo>
                <a:close/>
              </a:path>
            </a:pathLst>
          </a:cu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LT" sz="2400"/>
          </a:p>
        </p:txBody>
      </p:sp>
      <p:sp>
        <p:nvSpPr>
          <p:cNvPr id="121" name="Text Placeholder 15">
            <a:extLst>
              <a:ext uri="{FF2B5EF4-FFF2-40B4-BE49-F238E27FC236}">
                <a16:creationId xmlns:a16="http://schemas.microsoft.com/office/drawing/2014/main" id="{17668F00-1428-2241-A29C-A7E9E8E8379C}"/>
              </a:ext>
            </a:extLst>
          </p:cNvPr>
          <p:cNvSpPr>
            <a:spLocks noGrp="1"/>
          </p:cNvSpPr>
          <p:nvPr>
            <p:ph type="body" sz="quarter" idx="44" hasCustomPrompt="1"/>
          </p:nvPr>
        </p:nvSpPr>
        <p:spPr>
          <a:xfrm>
            <a:off x="6429548" y="3089499"/>
            <a:ext cx="2157179" cy="415724"/>
          </a:xfrm>
          <a:prstGeom prst="rect">
            <a:avLst/>
          </a:prstGeom>
        </p:spPr>
        <p:txBody>
          <a:bodyPr anchor="b" anchorCtr="0"/>
          <a:lstStyle>
            <a:lvl1pPr marL="0" indent="0" algn="l">
              <a:buNone/>
              <a:defRPr sz="1400" b="1" i="0">
                <a:solidFill>
                  <a:srgbClr val="001E37"/>
                </a:solidFill>
                <a:latin typeface="Gadugi" panose="020B0502040204020203" pitchFamily="34" charset="0"/>
                <a:ea typeface="Gadugi" panose="020B0502040204020203" pitchFamily="34" charset="0"/>
              </a:defRPr>
            </a:lvl1pPr>
          </a:lstStyle>
          <a:p>
            <a:pPr lvl="0"/>
            <a:r>
              <a:rPr lang="en-GB"/>
              <a:t>NAME SURNAME</a:t>
            </a:r>
            <a:endParaRPr lang="en-LT"/>
          </a:p>
        </p:txBody>
      </p:sp>
      <p:pic>
        <p:nvPicPr>
          <p:cNvPr id="122" name="Picture 121" descr="Background pattern&#10;&#10;Description automatically generated">
            <a:extLst>
              <a:ext uri="{FF2B5EF4-FFF2-40B4-BE49-F238E27FC236}">
                <a16:creationId xmlns:a16="http://schemas.microsoft.com/office/drawing/2014/main" id="{28634E2F-4B6A-6D46-969E-1701C75CC03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
          <a:stretch/>
        </p:blipFill>
        <p:spPr>
          <a:xfrm>
            <a:off x="8695110" y="1341969"/>
            <a:ext cx="3558988" cy="1079500"/>
          </a:xfrm>
          <a:prstGeom prst="rect">
            <a:avLst/>
          </a:prstGeom>
        </p:spPr>
      </p:pic>
      <p:sp>
        <p:nvSpPr>
          <p:cNvPr id="123" name="Picture Placeholder 20">
            <a:extLst>
              <a:ext uri="{FF2B5EF4-FFF2-40B4-BE49-F238E27FC236}">
                <a16:creationId xmlns:a16="http://schemas.microsoft.com/office/drawing/2014/main" id="{5050EF93-ADF0-8344-B36F-F11A80F3B0C3}"/>
              </a:ext>
            </a:extLst>
          </p:cNvPr>
          <p:cNvSpPr>
            <a:spLocks noGrp="1" noChangeAspect="1"/>
          </p:cNvSpPr>
          <p:nvPr>
            <p:ph type="pic" sz="quarter" idx="45" hasCustomPrompt="1"/>
          </p:nvPr>
        </p:nvSpPr>
        <p:spPr>
          <a:xfrm>
            <a:off x="8798069" y="1431719"/>
            <a:ext cx="900000" cy="900000"/>
          </a:xfrm>
          <a:prstGeom prst="ellipse">
            <a:avLst/>
          </a:prstGeom>
        </p:spPr>
        <p:txBody>
          <a:bodyPr anchor="ctr"/>
          <a:lstStyle>
            <a:lvl1pPr marL="0" indent="0" algn="ctr">
              <a:buNone/>
              <a:defRPr sz="1200">
                <a:solidFill>
                  <a:srgbClr val="001E37"/>
                </a:solidFill>
                <a:latin typeface="+mn-lt"/>
              </a:defRPr>
            </a:lvl1pPr>
          </a:lstStyle>
          <a:p>
            <a:r>
              <a:rPr lang="en-LT">
                <a:latin typeface="+mn-lt"/>
              </a:rPr>
              <a:t>Click to add image</a:t>
            </a:r>
            <a:endParaRPr lang="en-LT"/>
          </a:p>
        </p:txBody>
      </p:sp>
      <p:sp>
        <p:nvSpPr>
          <p:cNvPr id="124" name="Text Placeholder 15">
            <a:extLst>
              <a:ext uri="{FF2B5EF4-FFF2-40B4-BE49-F238E27FC236}">
                <a16:creationId xmlns:a16="http://schemas.microsoft.com/office/drawing/2014/main" id="{F261FFDF-F9DA-D740-A858-FD42BED49303}"/>
              </a:ext>
            </a:extLst>
          </p:cNvPr>
          <p:cNvSpPr>
            <a:spLocks noGrp="1"/>
          </p:cNvSpPr>
          <p:nvPr>
            <p:ph type="body" sz="quarter" idx="46" hasCustomPrompt="1"/>
          </p:nvPr>
        </p:nvSpPr>
        <p:spPr>
          <a:xfrm>
            <a:off x="6429548" y="1915995"/>
            <a:ext cx="2157179" cy="415724"/>
          </a:xfrm>
          <a:prstGeom prst="rect">
            <a:avLst/>
          </a:prstGeom>
        </p:spPr>
        <p:txBody>
          <a:bodyPr anchor="t" anchorCtr="0"/>
          <a:lstStyle>
            <a:lvl1pPr marL="0" indent="0" algn="l">
              <a:buNone/>
              <a:defRPr sz="1000" b="0" i="0">
                <a:solidFill>
                  <a:srgbClr val="001E37"/>
                </a:solidFill>
                <a:latin typeface="Gadugi" panose="020B0502040204020203" pitchFamily="34" charset="0"/>
                <a:ea typeface="Gadugi" panose="020B0502040204020203" pitchFamily="34" charset="0"/>
              </a:defRPr>
            </a:lvl1pPr>
          </a:lstStyle>
          <a:p>
            <a:pPr lvl="0"/>
            <a:r>
              <a:rPr lang="en-GB"/>
              <a:t>Click to add text</a:t>
            </a:r>
            <a:endParaRPr lang="en-LT"/>
          </a:p>
        </p:txBody>
      </p:sp>
      <p:sp>
        <p:nvSpPr>
          <p:cNvPr id="125" name="Freeform 124">
            <a:extLst>
              <a:ext uri="{FF2B5EF4-FFF2-40B4-BE49-F238E27FC236}">
                <a16:creationId xmlns:a16="http://schemas.microsoft.com/office/drawing/2014/main" id="{157BB0CF-468F-9C4C-A309-7FF2AE3777F0}"/>
              </a:ext>
            </a:extLst>
          </p:cNvPr>
          <p:cNvSpPr/>
          <p:nvPr userDrawn="1"/>
        </p:nvSpPr>
        <p:spPr>
          <a:xfrm>
            <a:off x="6244217" y="1341970"/>
            <a:ext cx="3576929" cy="1099500"/>
          </a:xfrm>
          <a:custGeom>
            <a:avLst/>
            <a:gdLst>
              <a:gd name="connsiteX0" fmla="*/ 0 w 3513494"/>
              <a:gd name="connsiteY0" fmla="*/ 0 h 1080001"/>
              <a:gd name="connsiteX1" fmla="*/ 274320 w 3513494"/>
              <a:gd name="connsiteY1" fmla="*/ 0 h 1080001"/>
              <a:gd name="connsiteX2" fmla="*/ 477390 w 3513494"/>
              <a:gd name="connsiteY2" fmla="*/ 0 h 1080001"/>
              <a:gd name="connsiteX3" fmla="*/ 751710 w 3513494"/>
              <a:gd name="connsiteY3" fmla="*/ 0 h 1080001"/>
              <a:gd name="connsiteX4" fmla="*/ 2238585 w 3513494"/>
              <a:gd name="connsiteY4" fmla="*/ 0 h 1080001"/>
              <a:gd name="connsiteX5" fmla="*/ 2512905 w 3513494"/>
              <a:gd name="connsiteY5" fmla="*/ 0 h 1080001"/>
              <a:gd name="connsiteX6" fmla="*/ 2715975 w 3513494"/>
              <a:gd name="connsiteY6" fmla="*/ 0 h 1080001"/>
              <a:gd name="connsiteX7" fmla="*/ 2990295 w 3513494"/>
              <a:gd name="connsiteY7" fmla="*/ 0 h 1080001"/>
              <a:gd name="connsiteX8" fmla="*/ 3513494 w 3513494"/>
              <a:gd name="connsiteY8" fmla="*/ 536598 h 1080001"/>
              <a:gd name="connsiteX9" fmla="*/ 2990295 w 3513494"/>
              <a:gd name="connsiteY9" fmla="*/ 1073197 h 1080001"/>
              <a:gd name="connsiteX10" fmla="*/ 751710 w 3513494"/>
              <a:gd name="connsiteY10" fmla="*/ 1080001 h 1080001"/>
              <a:gd name="connsiteX11" fmla="*/ 751710 w 3513494"/>
              <a:gd name="connsiteY11" fmla="*/ 1079167 h 1080001"/>
              <a:gd name="connsiteX12" fmla="*/ 477390 w 3513494"/>
              <a:gd name="connsiteY12" fmla="*/ 1080001 h 1080001"/>
              <a:gd name="connsiteX13" fmla="*/ 477390 w 3513494"/>
              <a:gd name="connsiteY13" fmla="*/ 1079384 h 1080001"/>
              <a:gd name="connsiteX14" fmla="*/ 274320 w 3513494"/>
              <a:gd name="connsiteY14" fmla="*/ 1080001 h 1080001"/>
              <a:gd name="connsiteX15" fmla="*/ 274320 w 3513494"/>
              <a:gd name="connsiteY15" fmla="*/ 1079167 h 1080001"/>
              <a:gd name="connsiteX16" fmla="*/ 0 w 3513494"/>
              <a:gd name="connsiteY16" fmla="*/ 1080001 h 108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13494" h="1080001">
                <a:moveTo>
                  <a:pt x="0" y="0"/>
                </a:moveTo>
                <a:lnTo>
                  <a:pt x="274320" y="0"/>
                </a:lnTo>
                <a:lnTo>
                  <a:pt x="477390" y="0"/>
                </a:lnTo>
                <a:lnTo>
                  <a:pt x="751710" y="0"/>
                </a:lnTo>
                <a:lnTo>
                  <a:pt x="2238585" y="0"/>
                </a:lnTo>
                <a:lnTo>
                  <a:pt x="2512905" y="0"/>
                </a:lnTo>
                <a:lnTo>
                  <a:pt x="2715975" y="0"/>
                </a:lnTo>
                <a:lnTo>
                  <a:pt x="2990295" y="0"/>
                </a:lnTo>
                <a:cubicBezTo>
                  <a:pt x="3279222" y="0"/>
                  <a:pt x="3513494" y="240228"/>
                  <a:pt x="3513494" y="536598"/>
                </a:cubicBezTo>
                <a:cubicBezTo>
                  <a:pt x="3513494" y="832971"/>
                  <a:pt x="3279222" y="1073197"/>
                  <a:pt x="2990295" y="1073197"/>
                </a:cubicBezTo>
                <a:lnTo>
                  <a:pt x="751710" y="1080001"/>
                </a:lnTo>
                <a:lnTo>
                  <a:pt x="751710" y="1079167"/>
                </a:lnTo>
                <a:lnTo>
                  <a:pt x="477390" y="1080001"/>
                </a:lnTo>
                <a:lnTo>
                  <a:pt x="477390" y="1079384"/>
                </a:lnTo>
                <a:lnTo>
                  <a:pt x="274320" y="1080001"/>
                </a:lnTo>
                <a:lnTo>
                  <a:pt x="274320" y="1079167"/>
                </a:lnTo>
                <a:lnTo>
                  <a:pt x="0" y="1080001"/>
                </a:lnTo>
                <a:close/>
              </a:path>
            </a:pathLst>
          </a:cu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LT" sz="2400"/>
          </a:p>
        </p:txBody>
      </p:sp>
      <p:sp>
        <p:nvSpPr>
          <p:cNvPr id="126" name="Text Placeholder 15">
            <a:extLst>
              <a:ext uri="{FF2B5EF4-FFF2-40B4-BE49-F238E27FC236}">
                <a16:creationId xmlns:a16="http://schemas.microsoft.com/office/drawing/2014/main" id="{E8BA03DE-1FEF-F346-A4DD-720A04FE6083}"/>
              </a:ext>
            </a:extLst>
          </p:cNvPr>
          <p:cNvSpPr>
            <a:spLocks noGrp="1"/>
          </p:cNvSpPr>
          <p:nvPr>
            <p:ph type="body" sz="quarter" idx="47" hasCustomPrompt="1"/>
          </p:nvPr>
        </p:nvSpPr>
        <p:spPr>
          <a:xfrm>
            <a:off x="6429548" y="1495371"/>
            <a:ext cx="2157179" cy="415724"/>
          </a:xfrm>
          <a:prstGeom prst="rect">
            <a:avLst/>
          </a:prstGeom>
        </p:spPr>
        <p:txBody>
          <a:bodyPr anchor="b" anchorCtr="0"/>
          <a:lstStyle>
            <a:lvl1pPr marL="0" indent="0" algn="l">
              <a:buNone/>
              <a:defRPr sz="1400" b="1" i="0">
                <a:solidFill>
                  <a:srgbClr val="001E37"/>
                </a:solidFill>
                <a:latin typeface="Gadugi" panose="020B0502040204020203" pitchFamily="34" charset="0"/>
                <a:ea typeface="Gadugi" panose="020B0502040204020203" pitchFamily="34" charset="0"/>
              </a:defRPr>
            </a:lvl1pPr>
          </a:lstStyle>
          <a:p>
            <a:pPr lvl="0"/>
            <a:r>
              <a:rPr lang="en-GB"/>
              <a:t>NAME SURNAME</a:t>
            </a:r>
            <a:endParaRPr lang="en-LT"/>
          </a:p>
        </p:txBody>
      </p:sp>
      <p:pic>
        <p:nvPicPr>
          <p:cNvPr id="127" name="Picture 126" descr="Background pattern&#10;&#10;Description automatically generated">
            <a:extLst>
              <a:ext uri="{FF2B5EF4-FFF2-40B4-BE49-F238E27FC236}">
                <a16:creationId xmlns:a16="http://schemas.microsoft.com/office/drawing/2014/main" id="{8655A86B-85FE-904C-B59D-DC03BCDED6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
          <a:stretch/>
        </p:blipFill>
        <p:spPr>
          <a:xfrm>
            <a:off x="8695110" y="4530225"/>
            <a:ext cx="3558988" cy="1079500"/>
          </a:xfrm>
          <a:prstGeom prst="rect">
            <a:avLst/>
          </a:prstGeom>
        </p:spPr>
      </p:pic>
      <p:sp>
        <p:nvSpPr>
          <p:cNvPr id="128" name="Picture Placeholder 20">
            <a:extLst>
              <a:ext uri="{FF2B5EF4-FFF2-40B4-BE49-F238E27FC236}">
                <a16:creationId xmlns:a16="http://schemas.microsoft.com/office/drawing/2014/main" id="{7C2DA821-786E-9F49-A27F-AFDE2512F026}"/>
              </a:ext>
            </a:extLst>
          </p:cNvPr>
          <p:cNvSpPr>
            <a:spLocks noGrp="1" noChangeAspect="1"/>
          </p:cNvSpPr>
          <p:nvPr>
            <p:ph type="pic" sz="quarter" idx="48" hasCustomPrompt="1"/>
          </p:nvPr>
        </p:nvSpPr>
        <p:spPr>
          <a:xfrm>
            <a:off x="8798069" y="4619975"/>
            <a:ext cx="900000" cy="900000"/>
          </a:xfrm>
          <a:prstGeom prst="ellipse">
            <a:avLst/>
          </a:prstGeom>
        </p:spPr>
        <p:txBody>
          <a:bodyPr anchor="ctr"/>
          <a:lstStyle>
            <a:lvl1pPr marL="0" indent="0" algn="ctr">
              <a:buNone/>
              <a:defRPr sz="1200">
                <a:solidFill>
                  <a:srgbClr val="001E37"/>
                </a:solidFill>
                <a:latin typeface="+mn-lt"/>
              </a:defRPr>
            </a:lvl1pPr>
          </a:lstStyle>
          <a:p>
            <a:r>
              <a:rPr lang="en-LT">
                <a:latin typeface="+mn-lt"/>
              </a:rPr>
              <a:t>Click to add image</a:t>
            </a:r>
            <a:endParaRPr lang="en-LT"/>
          </a:p>
        </p:txBody>
      </p:sp>
      <p:sp>
        <p:nvSpPr>
          <p:cNvPr id="129" name="Text Placeholder 15">
            <a:extLst>
              <a:ext uri="{FF2B5EF4-FFF2-40B4-BE49-F238E27FC236}">
                <a16:creationId xmlns:a16="http://schemas.microsoft.com/office/drawing/2014/main" id="{9E35EFAB-9ADA-754C-9243-05809A4AB33B}"/>
              </a:ext>
            </a:extLst>
          </p:cNvPr>
          <p:cNvSpPr>
            <a:spLocks noGrp="1"/>
          </p:cNvSpPr>
          <p:nvPr>
            <p:ph type="body" sz="quarter" idx="49" hasCustomPrompt="1"/>
          </p:nvPr>
        </p:nvSpPr>
        <p:spPr>
          <a:xfrm>
            <a:off x="6429548" y="5104251"/>
            <a:ext cx="2157179" cy="415724"/>
          </a:xfrm>
          <a:prstGeom prst="rect">
            <a:avLst/>
          </a:prstGeom>
        </p:spPr>
        <p:txBody>
          <a:bodyPr anchor="t" anchorCtr="0"/>
          <a:lstStyle>
            <a:lvl1pPr marL="0" indent="0" algn="l">
              <a:buNone/>
              <a:defRPr sz="1000" b="0" i="0">
                <a:solidFill>
                  <a:srgbClr val="001E37"/>
                </a:solidFill>
                <a:latin typeface="Gadugi" panose="020B0502040204020203" pitchFamily="34" charset="0"/>
                <a:ea typeface="Gadugi" panose="020B0502040204020203" pitchFamily="34" charset="0"/>
              </a:defRPr>
            </a:lvl1pPr>
          </a:lstStyle>
          <a:p>
            <a:pPr lvl="0"/>
            <a:r>
              <a:rPr lang="en-GB"/>
              <a:t>Click to add text</a:t>
            </a:r>
            <a:endParaRPr lang="en-LT"/>
          </a:p>
        </p:txBody>
      </p:sp>
      <p:sp>
        <p:nvSpPr>
          <p:cNvPr id="130" name="Freeform 129">
            <a:extLst>
              <a:ext uri="{FF2B5EF4-FFF2-40B4-BE49-F238E27FC236}">
                <a16:creationId xmlns:a16="http://schemas.microsoft.com/office/drawing/2014/main" id="{CCE3C370-4912-7247-BB4F-F17905C62CE6}"/>
              </a:ext>
            </a:extLst>
          </p:cNvPr>
          <p:cNvSpPr/>
          <p:nvPr userDrawn="1"/>
        </p:nvSpPr>
        <p:spPr>
          <a:xfrm>
            <a:off x="6244217" y="4530226"/>
            <a:ext cx="3576929" cy="1099500"/>
          </a:xfrm>
          <a:custGeom>
            <a:avLst/>
            <a:gdLst>
              <a:gd name="connsiteX0" fmla="*/ 0 w 3513494"/>
              <a:gd name="connsiteY0" fmla="*/ 0 h 1080001"/>
              <a:gd name="connsiteX1" fmla="*/ 274320 w 3513494"/>
              <a:gd name="connsiteY1" fmla="*/ 0 h 1080001"/>
              <a:gd name="connsiteX2" fmla="*/ 477390 w 3513494"/>
              <a:gd name="connsiteY2" fmla="*/ 0 h 1080001"/>
              <a:gd name="connsiteX3" fmla="*/ 751710 w 3513494"/>
              <a:gd name="connsiteY3" fmla="*/ 0 h 1080001"/>
              <a:gd name="connsiteX4" fmla="*/ 2238585 w 3513494"/>
              <a:gd name="connsiteY4" fmla="*/ 0 h 1080001"/>
              <a:gd name="connsiteX5" fmla="*/ 2512905 w 3513494"/>
              <a:gd name="connsiteY5" fmla="*/ 0 h 1080001"/>
              <a:gd name="connsiteX6" fmla="*/ 2715975 w 3513494"/>
              <a:gd name="connsiteY6" fmla="*/ 0 h 1080001"/>
              <a:gd name="connsiteX7" fmla="*/ 2990295 w 3513494"/>
              <a:gd name="connsiteY7" fmla="*/ 0 h 1080001"/>
              <a:gd name="connsiteX8" fmla="*/ 3513494 w 3513494"/>
              <a:gd name="connsiteY8" fmla="*/ 536598 h 1080001"/>
              <a:gd name="connsiteX9" fmla="*/ 2990295 w 3513494"/>
              <a:gd name="connsiteY9" fmla="*/ 1073197 h 1080001"/>
              <a:gd name="connsiteX10" fmla="*/ 751710 w 3513494"/>
              <a:gd name="connsiteY10" fmla="*/ 1080001 h 1080001"/>
              <a:gd name="connsiteX11" fmla="*/ 751710 w 3513494"/>
              <a:gd name="connsiteY11" fmla="*/ 1079167 h 1080001"/>
              <a:gd name="connsiteX12" fmla="*/ 477390 w 3513494"/>
              <a:gd name="connsiteY12" fmla="*/ 1080001 h 1080001"/>
              <a:gd name="connsiteX13" fmla="*/ 477390 w 3513494"/>
              <a:gd name="connsiteY13" fmla="*/ 1079384 h 1080001"/>
              <a:gd name="connsiteX14" fmla="*/ 274320 w 3513494"/>
              <a:gd name="connsiteY14" fmla="*/ 1080001 h 1080001"/>
              <a:gd name="connsiteX15" fmla="*/ 274320 w 3513494"/>
              <a:gd name="connsiteY15" fmla="*/ 1079167 h 1080001"/>
              <a:gd name="connsiteX16" fmla="*/ 0 w 3513494"/>
              <a:gd name="connsiteY16" fmla="*/ 1080001 h 108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13494" h="1080001">
                <a:moveTo>
                  <a:pt x="0" y="0"/>
                </a:moveTo>
                <a:lnTo>
                  <a:pt x="274320" y="0"/>
                </a:lnTo>
                <a:lnTo>
                  <a:pt x="477390" y="0"/>
                </a:lnTo>
                <a:lnTo>
                  <a:pt x="751710" y="0"/>
                </a:lnTo>
                <a:lnTo>
                  <a:pt x="2238585" y="0"/>
                </a:lnTo>
                <a:lnTo>
                  <a:pt x="2512905" y="0"/>
                </a:lnTo>
                <a:lnTo>
                  <a:pt x="2715975" y="0"/>
                </a:lnTo>
                <a:lnTo>
                  <a:pt x="2990295" y="0"/>
                </a:lnTo>
                <a:cubicBezTo>
                  <a:pt x="3279222" y="0"/>
                  <a:pt x="3513494" y="240228"/>
                  <a:pt x="3513494" y="536598"/>
                </a:cubicBezTo>
                <a:cubicBezTo>
                  <a:pt x="3513494" y="832971"/>
                  <a:pt x="3279222" y="1073197"/>
                  <a:pt x="2990295" y="1073197"/>
                </a:cubicBezTo>
                <a:lnTo>
                  <a:pt x="751710" y="1080001"/>
                </a:lnTo>
                <a:lnTo>
                  <a:pt x="751710" y="1079167"/>
                </a:lnTo>
                <a:lnTo>
                  <a:pt x="477390" y="1080001"/>
                </a:lnTo>
                <a:lnTo>
                  <a:pt x="477390" y="1079384"/>
                </a:lnTo>
                <a:lnTo>
                  <a:pt x="274320" y="1080001"/>
                </a:lnTo>
                <a:lnTo>
                  <a:pt x="274320" y="1079167"/>
                </a:lnTo>
                <a:lnTo>
                  <a:pt x="0" y="1080001"/>
                </a:lnTo>
                <a:close/>
              </a:path>
            </a:pathLst>
          </a:cu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LT" sz="2400"/>
          </a:p>
        </p:txBody>
      </p:sp>
      <p:sp>
        <p:nvSpPr>
          <p:cNvPr id="131" name="Text Placeholder 15">
            <a:extLst>
              <a:ext uri="{FF2B5EF4-FFF2-40B4-BE49-F238E27FC236}">
                <a16:creationId xmlns:a16="http://schemas.microsoft.com/office/drawing/2014/main" id="{39BBB5AE-06C9-A442-99C1-DFBEBC4DB2C4}"/>
              </a:ext>
            </a:extLst>
          </p:cNvPr>
          <p:cNvSpPr>
            <a:spLocks noGrp="1"/>
          </p:cNvSpPr>
          <p:nvPr>
            <p:ph type="body" sz="quarter" idx="50" hasCustomPrompt="1"/>
          </p:nvPr>
        </p:nvSpPr>
        <p:spPr>
          <a:xfrm>
            <a:off x="6429548" y="4683627"/>
            <a:ext cx="2157179" cy="415724"/>
          </a:xfrm>
          <a:prstGeom prst="rect">
            <a:avLst/>
          </a:prstGeom>
        </p:spPr>
        <p:txBody>
          <a:bodyPr anchor="b" anchorCtr="0"/>
          <a:lstStyle>
            <a:lvl1pPr marL="0" indent="0" algn="l">
              <a:buNone/>
              <a:defRPr sz="1400" b="1" i="0">
                <a:solidFill>
                  <a:srgbClr val="001E37"/>
                </a:solidFill>
                <a:latin typeface="Gadugi" panose="020B0502040204020203" pitchFamily="34" charset="0"/>
                <a:ea typeface="Gadugi" panose="020B0502040204020203" pitchFamily="34" charset="0"/>
              </a:defRPr>
            </a:lvl1pPr>
          </a:lstStyle>
          <a:p>
            <a:pPr lvl="0"/>
            <a:r>
              <a:rPr lang="en-GB"/>
              <a:t>NAME SURNAME</a:t>
            </a:r>
            <a:endParaRPr lang="en-LT"/>
          </a:p>
        </p:txBody>
      </p:sp>
      <p:pic>
        <p:nvPicPr>
          <p:cNvPr id="30" name="Graphic 29">
            <a:extLst>
              <a:ext uri="{FF2B5EF4-FFF2-40B4-BE49-F238E27FC236}">
                <a16:creationId xmlns:a16="http://schemas.microsoft.com/office/drawing/2014/main" id="{6DC75BB9-6EF3-7536-5950-61C297D5905E}"/>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7491" y="418155"/>
            <a:ext cx="2502176" cy="361277"/>
          </a:xfrm>
          <a:prstGeom prst="rect">
            <a:avLst/>
          </a:prstGeom>
        </p:spPr>
      </p:pic>
      <p:sp>
        <p:nvSpPr>
          <p:cNvPr id="20" name="Rectangle 19">
            <a:extLst>
              <a:ext uri="{FF2B5EF4-FFF2-40B4-BE49-F238E27FC236}">
                <a16:creationId xmlns:a16="http://schemas.microsoft.com/office/drawing/2014/main" id="{66922A1E-D2C5-B84D-7921-161E3C758A1E}"/>
              </a:ext>
            </a:extLst>
          </p:cNvPr>
          <p:cNvSpPr/>
          <p:nvPr userDrawn="1"/>
        </p:nvSpPr>
        <p:spPr>
          <a:xfrm>
            <a:off x="422065" y="6415850"/>
            <a:ext cx="1435586" cy="215315"/>
          </a:xfrm>
          <a:prstGeom prst="rect">
            <a:avLst/>
          </a:prstGeom>
        </p:spPr>
        <p:txBody>
          <a:bodyPr wrap="none">
            <a:spAutoFit/>
          </a:bodyPr>
          <a:lstStyle/>
          <a:p>
            <a:pPr marL="0" marR="0" lvl="0" indent="0" algn="l" defTabSz="912887" rtl="0" eaLnBrk="1" fontAlgn="auto" latinLnBrk="0" hangingPunct="1">
              <a:lnSpc>
                <a:spcPct val="100000"/>
              </a:lnSpc>
              <a:spcBef>
                <a:spcPts val="0"/>
              </a:spcBef>
              <a:spcAft>
                <a:spcPts val="0"/>
              </a:spcAft>
              <a:buClrTx/>
              <a:buSzTx/>
              <a:buFontTx/>
              <a:buNone/>
              <a:tabLst/>
              <a:defRPr/>
            </a:pPr>
            <a:r>
              <a:rPr lang="en-US" sz="799" b="1" i="0" kern="1200" cap="all" spc="51" baseline="0" noProof="0">
                <a:solidFill>
                  <a:srgbClr val="001E37"/>
                </a:solidFill>
                <a:latin typeface="+mj-lt"/>
                <a:ea typeface="+mn-ea"/>
                <a:cs typeface="+mn-cs"/>
              </a:rPr>
              <a:t>Smart money moves</a:t>
            </a:r>
          </a:p>
        </p:txBody>
      </p:sp>
    </p:spTree>
    <p:extLst>
      <p:ext uri="{BB962C8B-B14F-4D97-AF65-F5344CB8AC3E}">
        <p14:creationId xmlns:p14="http://schemas.microsoft.com/office/powerpoint/2010/main" val="29510932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4_Section Title-4 presenters">
    <p:bg>
      <p:bgPr>
        <a:solidFill>
          <a:srgbClr val="EAEAEA"/>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00BE04B-0D0F-2946-B9F6-946C363EEF76}"/>
              </a:ext>
            </a:extLst>
          </p:cNvPr>
          <p:cNvSpPr>
            <a:spLocks noGrp="1"/>
          </p:cNvSpPr>
          <p:nvPr>
            <p:ph type="ctrTitle" hasCustomPrompt="1"/>
          </p:nvPr>
        </p:nvSpPr>
        <p:spPr>
          <a:xfrm>
            <a:off x="362088" y="2601780"/>
            <a:ext cx="4163131" cy="1096017"/>
          </a:xfrm>
          <a:prstGeom prst="rect">
            <a:avLst/>
          </a:prstGeom>
        </p:spPr>
        <p:txBody>
          <a:bodyPr anchor="b"/>
          <a:lstStyle>
            <a:lvl1pPr algn="l">
              <a:defRPr sz="5985" b="1" i="0" baseline="0">
                <a:solidFill>
                  <a:srgbClr val="001E37"/>
                </a:solidFill>
                <a:latin typeface="+mj-lt"/>
              </a:defRPr>
            </a:lvl1pPr>
          </a:lstStyle>
          <a:p>
            <a:r>
              <a:rPr lang="en-US"/>
              <a:t>Presenters</a:t>
            </a:r>
          </a:p>
        </p:txBody>
      </p:sp>
      <p:sp>
        <p:nvSpPr>
          <p:cNvPr id="12" name="Subtitle 2">
            <a:extLst>
              <a:ext uri="{FF2B5EF4-FFF2-40B4-BE49-F238E27FC236}">
                <a16:creationId xmlns:a16="http://schemas.microsoft.com/office/drawing/2014/main" id="{E3CFB370-E12F-5444-9F9E-E11B024507A9}"/>
              </a:ext>
            </a:extLst>
          </p:cNvPr>
          <p:cNvSpPr>
            <a:spLocks noGrp="1"/>
          </p:cNvSpPr>
          <p:nvPr>
            <p:ph type="subTitle" idx="1" hasCustomPrompt="1"/>
          </p:nvPr>
        </p:nvSpPr>
        <p:spPr>
          <a:xfrm>
            <a:off x="399796" y="3927044"/>
            <a:ext cx="4163131" cy="518913"/>
          </a:xfrm>
          <a:prstGeom prst="rect">
            <a:avLst/>
          </a:prstGeom>
        </p:spPr>
        <p:txBody>
          <a:bodyPr>
            <a:normAutofit/>
          </a:bodyPr>
          <a:lstStyle>
            <a:lvl1pPr marL="0" indent="0" algn="l">
              <a:buNone/>
              <a:defRPr sz="1995" b="0" i="0" baseline="0">
                <a:solidFill>
                  <a:srgbClr val="001E37"/>
                </a:solidFill>
                <a:latin typeface="+mj-lt"/>
              </a:defRPr>
            </a:lvl1pPr>
            <a:lvl2pPr marL="456055" indent="0" algn="ctr">
              <a:buNone/>
              <a:defRPr sz="1995"/>
            </a:lvl2pPr>
            <a:lvl3pPr marL="912109" indent="0" algn="ctr">
              <a:buNone/>
              <a:defRPr sz="1796"/>
            </a:lvl3pPr>
            <a:lvl4pPr marL="1368162" indent="0" algn="ctr">
              <a:buNone/>
              <a:defRPr sz="1596"/>
            </a:lvl4pPr>
            <a:lvl5pPr marL="1824217" indent="0" algn="ctr">
              <a:buNone/>
              <a:defRPr sz="1596"/>
            </a:lvl5pPr>
            <a:lvl6pPr marL="2280271" indent="0" algn="ctr">
              <a:buNone/>
              <a:defRPr sz="1596"/>
            </a:lvl6pPr>
            <a:lvl7pPr marL="2736325" indent="0" algn="ctr">
              <a:buNone/>
              <a:defRPr sz="1596"/>
            </a:lvl7pPr>
            <a:lvl8pPr marL="3192379" indent="0" algn="ctr">
              <a:buNone/>
              <a:defRPr sz="1596"/>
            </a:lvl8pPr>
            <a:lvl9pPr marL="3648434" indent="0" algn="ctr">
              <a:buNone/>
              <a:defRPr sz="1596"/>
            </a:lvl9pPr>
          </a:lstStyle>
          <a:p>
            <a:r>
              <a:rPr lang="en-US"/>
              <a:t>Click to edit subtitle</a:t>
            </a:r>
          </a:p>
        </p:txBody>
      </p:sp>
      <p:pic>
        <p:nvPicPr>
          <p:cNvPr id="107" name="Picture 106" descr="Background pattern&#10;&#10;Description automatically generated">
            <a:extLst>
              <a:ext uri="{FF2B5EF4-FFF2-40B4-BE49-F238E27FC236}">
                <a16:creationId xmlns:a16="http://schemas.microsoft.com/office/drawing/2014/main" id="{BD4B90BF-B0C2-7A4C-B51A-72264218C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
          <a:stretch/>
        </p:blipFill>
        <p:spPr>
          <a:xfrm>
            <a:off x="8695110" y="1151451"/>
            <a:ext cx="3558988" cy="1079500"/>
          </a:xfrm>
          <a:prstGeom prst="rect">
            <a:avLst/>
          </a:prstGeom>
        </p:spPr>
      </p:pic>
      <p:sp>
        <p:nvSpPr>
          <p:cNvPr id="108" name="Picture Placeholder 20">
            <a:extLst>
              <a:ext uri="{FF2B5EF4-FFF2-40B4-BE49-F238E27FC236}">
                <a16:creationId xmlns:a16="http://schemas.microsoft.com/office/drawing/2014/main" id="{9EDCBCD1-D0E0-6746-ABEB-F5182F3ED114}"/>
              </a:ext>
            </a:extLst>
          </p:cNvPr>
          <p:cNvSpPr>
            <a:spLocks noGrp="1" noChangeAspect="1"/>
          </p:cNvSpPr>
          <p:nvPr>
            <p:ph type="pic" sz="quarter" idx="36" hasCustomPrompt="1"/>
          </p:nvPr>
        </p:nvSpPr>
        <p:spPr>
          <a:xfrm>
            <a:off x="8798069" y="1241201"/>
            <a:ext cx="900000" cy="900000"/>
          </a:xfrm>
          <a:prstGeom prst="ellipse">
            <a:avLst/>
          </a:prstGeom>
        </p:spPr>
        <p:txBody>
          <a:bodyPr anchor="ctr"/>
          <a:lstStyle>
            <a:lvl1pPr marL="0" indent="0" algn="ctr">
              <a:buNone/>
              <a:defRPr sz="1200">
                <a:solidFill>
                  <a:srgbClr val="001E37"/>
                </a:solidFill>
                <a:latin typeface="+mn-lt"/>
              </a:defRPr>
            </a:lvl1pPr>
          </a:lstStyle>
          <a:p>
            <a:r>
              <a:rPr lang="en-LT">
                <a:latin typeface="+mn-lt"/>
              </a:rPr>
              <a:t>Click to add image</a:t>
            </a:r>
            <a:endParaRPr lang="en-LT"/>
          </a:p>
        </p:txBody>
      </p:sp>
      <p:sp>
        <p:nvSpPr>
          <p:cNvPr id="109" name="Text Placeholder 15">
            <a:extLst>
              <a:ext uri="{FF2B5EF4-FFF2-40B4-BE49-F238E27FC236}">
                <a16:creationId xmlns:a16="http://schemas.microsoft.com/office/drawing/2014/main" id="{04B703BD-9726-104C-824A-C227C2C6EFAC}"/>
              </a:ext>
            </a:extLst>
          </p:cNvPr>
          <p:cNvSpPr>
            <a:spLocks noGrp="1"/>
          </p:cNvSpPr>
          <p:nvPr>
            <p:ph type="body" sz="quarter" idx="37" hasCustomPrompt="1"/>
          </p:nvPr>
        </p:nvSpPr>
        <p:spPr>
          <a:xfrm>
            <a:off x="6429548" y="1725478"/>
            <a:ext cx="2157179" cy="415724"/>
          </a:xfrm>
          <a:prstGeom prst="rect">
            <a:avLst/>
          </a:prstGeom>
        </p:spPr>
        <p:txBody>
          <a:bodyPr anchor="t" anchorCtr="0"/>
          <a:lstStyle>
            <a:lvl1pPr marL="0" indent="0" algn="l">
              <a:buNone/>
              <a:defRPr sz="1000" b="0" i="0">
                <a:solidFill>
                  <a:srgbClr val="001E37"/>
                </a:solidFill>
                <a:latin typeface="Gadugi" panose="020B0502040204020203" pitchFamily="34" charset="0"/>
                <a:ea typeface="Gadugi" panose="020B0502040204020203" pitchFamily="34" charset="0"/>
              </a:defRPr>
            </a:lvl1pPr>
          </a:lstStyle>
          <a:p>
            <a:pPr lvl="0"/>
            <a:r>
              <a:rPr lang="en-GB"/>
              <a:t>Click to add text</a:t>
            </a:r>
            <a:endParaRPr lang="en-LT"/>
          </a:p>
        </p:txBody>
      </p:sp>
      <p:sp>
        <p:nvSpPr>
          <p:cNvPr id="110" name="Freeform 109">
            <a:extLst>
              <a:ext uri="{FF2B5EF4-FFF2-40B4-BE49-F238E27FC236}">
                <a16:creationId xmlns:a16="http://schemas.microsoft.com/office/drawing/2014/main" id="{61BD0F8C-1F3B-B94B-BC98-FFEB77C029B0}"/>
              </a:ext>
            </a:extLst>
          </p:cNvPr>
          <p:cNvSpPr/>
          <p:nvPr userDrawn="1"/>
        </p:nvSpPr>
        <p:spPr>
          <a:xfrm>
            <a:off x="6244217" y="1151453"/>
            <a:ext cx="3576929" cy="1099500"/>
          </a:xfrm>
          <a:custGeom>
            <a:avLst/>
            <a:gdLst>
              <a:gd name="connsiteX0" fmla="*/ 0 w 3513494"/>
              <a:gd name="connsiteY0" fmla="*/ 0 h 1080001"/>
              <a:gd name="connsiteX1" fmla="*/ 274320 w 3513494"/>
              <a:gd name="connsiteY1" fmla="*/ 0 h 1080001"/>
              <a:gd name="connsiteX2" fmla="*/ 477390 w 3513494"/>
              <a:gd name="connsiteY2" fmla="*/ 0 h 1080001"/>
              <a:gd name="connsiteX3" fmla="*/ 751710 w 3513494"/>
              <a:gd name="connsiteY3" fmla="*/ 0 h 1080001"/>
              <a:gd name="connsiteX4" fmla="*/ 2238585 w 3513494"/>
              <a:gd name="connsiteY4" fmla="*/ 0 h 1080001"/>
              <a:gd name="connsiteX5" fmla="*/ 2512905 w 3513494"/>
              <a:gd name="connsiteY5" fmla="*/ 0 h 1080001"/>
              <a:gd name="connsiteX6" fmla="*/ 2715975 w 3513494"/>
              <a:gd name="connsiteY6" fmla="*/ 0 h 1080001"/>
              <a:gd name="connsiteX7" fmla="*/ 2990295 w 3513494"/>
              <a:gd name="connsiteY7" fmla="*/ 0 h 1080001"/>
              <a:gd name="connsiteX8" fmla="*/ 3513494 w 3513494"/>
              <a:gd name="connsiteY8" fmla="*/ 536598 h 1080001"/>
              <a:gd name="connsiteX9" fmla="*/ 2990295 w 3513494"/>
              <a:gd name="connsiteY9" fmla="*/ 1073197 h 1080001"/>
              <a:gd name="connsiteX10" fmla="*/ 751710 w 3513494"/>
              <a:gd name="connsiteY10" fmla="*/ 1080001 h 1080001"/>
              <a:gd name="connsiteX11" fmla="*/ 751710 w 3513494"/>
              <a:gd name="connsiteY11" fmla="*/ 1079167 h 1080001"/>
              <a:gd name="connsiteX12" fmla="*/ 477390 w 3513494"/>
              <a:gd name="connsiteY12" fmla="*/ 1080001 h 1080001"/>
              <a:gd name="connsiteX13" fmla="*/ 477390 w 3513494"/>
              <a:gd name="connsiteY13" fmla="*/ 1079384 h 1080001"/>
              <a:gd name="connsiteX14" fmla="*/ 274320 w 3513494"/>
              <a:gd name="connsiteY14" fmla="*/ 1080001 h 1080001"/>
              <a:gd name="connsiteX15" fmla="*/ 274320 w 3513494"/>
              <a:gd name="connsiteY15" fmla="*/ 1079167 h 1080001"/>
              <a:gd name="connsiteX16" fmla="*/ 0 w 3513494"/>
              <a:gd name="connsiteY16" fmla="*/ 1080001 h 108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13494" h="1080001">
                <a:moveTo>
                  <a:pt x="0" y="0"/>
                </a:moveTo>
                <a:lnTo>
                  <a:pt x="274320" y="0"/>
                </a:lnTo>
                <a:lnTo>
                  <a:pt x="477390" y="0"/>
                </a:lnTo>
                <a:lnTo>
                  <a:pt x="751710" y="0"/>
                </a:lnTo>
                <a:lnTo>
                  <a:pt x="2238585" y="0"/>
                </a:lnTo>
                <a:lnTo>
                  <a:pt x="2512905" y="0"/>
                </a:lnTo>
                <a:lnTo>
                  <a:pt x="2715975" y="0"/>
                </a:lnTo>
                <a:lnTo>
                  <a:pt x="2990295" y="0"/>
                </a:lnTo>
                <a:cubicBezTo>
                  <a:pt x="3279222" y="0"/>
                  <a:pt x="3513494" y="240228"/>
                  <a:pt x="3513494" y="536598"/>
                </a:cubicBezTo>
                <a:cubicBezTo>
                  <a:pt x="3513494" y="832971"/>
                  <a:pt x="3279222" y="1073197"/>
                  <a:pt x="2990295" y="1073197"/>
                </a:cubicBezTo>
                <a:lnTo>
                  <a:pt x="751710" y="1080001"/>
                </a:lnTo>
                <a:lnTo>
                  <a:pt x="751710" y="1079167"/>
                </a:lnTo>
                <a:lnTo>
                  <a:pt x="477390" y="1080001"/>
                </a:lnTo>
                <a:lnTo>
                  <a:pt x="477390" y="1079384"/>
                </a:lnTo>
                <a:lnTo>
                  <a:pt x="274320" y="1080001"/>
                </a:lnTo>
                <a:lnTo>
                  <a:pt x="274320" y="1079167"/>
                </a:lnTo>
                <a:lnTo>
                  <a:pt x="0" y="1080001"/>
                </a:lnTo>
                <a:close/>
              </a:path>
            </a:pathLst>
          </a:cu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LT" sz="2400"/>
          </a:p>
        </p:txBody>
      </p:sp>
      <p:sp>
        <p:nvSpPr>
          <p:cNvPr id="111" name="Text Placeholder 15">
            <a:extLst>
              <a:ext uri="{FF2B5EF4-FFF2-40B4-BE49-F238E27FC236}">
                <a16:creationId xmlns:a16="http://schemas.microsoft.com/office/drawing/2014/main" id="{1A818403-FDD7-D14D-9475-1427D1205D3D}"/>
              </a:ext>
            </a:extLst>
          </p:cNvPr>
          <p:cNvSpPr>
            <a:spLocks noGrp="1"/>
          </p:cNvSpPr>
          <p:nvPr>
            <p:ph type="body" sz="quarter" idx="38" hasCustomPrompt="1"/>
          </p:nvPr>
        </p:nvSpPr>
        <p:spPr>
          <a:xfrm>
            <a:off x="6429548" y="1304854"/>
            <a:ext cx="2157179" cy="415724"/>
          </a:xfrm>
          <a:prstGeom prst="rect">
            <a:avLst/>
          </a:prstGeom>
        </p:spPr>
        <p:txBody>
          <a:bodyPr anchor="b" anchorCtr="0"/>
          <a:lstStyle>
            <a:lvl1pPr marL="0" indent="0" algn="l">
              <a:buNone/>
              <a:defRPr sz="1400" b="1" i="0">
                <a:solidFill>
                  <a:srgbClr val="001E37"/>
                </a:solidFill>
                <a:latin typeface="Gadugi" panose="020B0502040204020203" pitchFamily="34" charset="0"/>
                <a:ea typeface="Gadugi" panose="020B0502040204020203" pitchFamily="34" charset="0"/>
              </a:defRPr>
            </a:lvl1pPr>
          </a:lstStyle>
          <a:p>
            <a:pPr lvl="0"/>
            <a:r>
              <a:rPr lang="en-GB"/>
              <a:t>NAME SURNAME</a:t>
            </a:r>
            <a:endParaRPr lang="en-LT"/>
          </a:p>
        </p:txBody>
      </p:sp>
      <p:pic>
        <p:nvPicPr>
          <p:cNvPr id="117" name="Picture 116" descr="Background pattern&#10;&#10;Description automatically generated">
            <a:extLst>
              <a:ext uri="{FF2B5EF4-FFF2-40B4-BE49-F238E27FC236}">
                <a16:creationId xmlns:a16="http://schemas.microsoft.com/office/drawing/2014/main" id="{39A5F17A-CF9A-0747-B15E-7EDCFCF2665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
          <a:stretch/>
        </p:blipFill>
        <p:spPr>
          <a:xfrm>
            <a:off x="8695110" y="3602043"/>
            <a:ext cx="3558988" cy="1079500"/>
          </a:xfrm>
          <a:prstGeom prst="rect">
            <a:avLst/>
          </a:prstGeom>
        </p:spPr>
      </p:pic>
      <p:sp>
        <p:nvSpPr>
          <p:cNvPr id="118" name="Picture Placeholder 20">
            <a:extLst>
              <a:ext uri="{FF2B5EF4-FFF2-40B4-BE49-F238E27FC236}">
                <a16:creationId xmlns:a16="http://schemas.microsoft.com/office/drawing/2014/main" id="{E6CA00E8-D9BD-504F-82CC-5B59E1AE0CE9}"/>
              </a:ext>
            </a:extLst>
          </p:cNvPr>
          <p:cNvSpPr>
            <a:spLocks noGrp="1" noChangeAspect="1"/>
          </p:cNvSpPr>
          <p:nvPr>
            <p:ph type="pic" sz="quarter" idx="42" hasCustomPrompt="1"/>
          </p:nvPr>
        </p:nvSpPr>
        <p:spPr>
          <a:xfrm>
            <a:off x="8798069" y="3691793"/>
            <a:ext cx="900000" cy="900000"/>
          </a:xfrm>
          <a:prstGeom prst="ellipse">
            <a:avLst/>
          </a:prstGeom>
        </p:spPr>
        <p:txBody>
          <a:bodyPr anchor="ctr"/>
          <a:lstStyle>
            <a:lvl1pPr marL="0" indent="0" algn="ctr">
              <a:buNone/>
              <a:defRPr sz="1200">
                <a:solidFill>
                  <a:srgbClr val="001E37"/>
                </a:solidFill>
                <a:latin typeface="+mn-lt"/>
              </a:defRPr>
            </a:lvl1pPr>
          </a:lstStyle>
          <a:p>
            <a:r>
              <a:rPr lang="en-LT">
                <a:latin typeface="+mn-lt"/>
              </a:rPr>
              <a:t>Click to add image</a:t>
            </a:r>
            <a:endParaRPr lang="en-LT"/>
          </a:p>
        </p:txBody>
      </p:sp>
      <p:sp>
        <p:nvSpPr>
          <p:cNvPr id="119" name="Text Placeholder 15">
            <a:extLst>
              <a:ext uri="{FF2B5EF4-FFF2-40B4-BE49-F238E27FC236}">
                <a16:creationId xmlns:a16="http://schemas.microsoft.com/office/drawing/2014/main" id="{51320394-5E17-0441-A9A0-F571D7AC4CF7}"/>
              </a:ext>
            </a:extLst>
          </p:cNvPr>
          <p:cNvSpPr>
            <a:spLocks noGrp="1"/>
          </p:cNvSpPr>
          <p:nvPr>
            <p:ph type="body" sz="quarter" idx="43" hasCustomPrompt="1"/>
          </p:nvPr>
        </p:nvSpPr>
        <p:spPr>
          <a:xfrm>
            <a:off x="6429548" y="4176070"/>
            <a:ext cx="2157179" cy="415724"/>
          </a:xfrm>
          <a:prstGeom prst="rect">
            <a:avLst/>
          </a:prstGeom>
        </p:spPr>
        <p:txBody>
          <a:bodyPr anchor="t" anchorCtr="0"/>
          <a:lstStyle>
            <a:lvl1pPr marL="0" indent="0" algn="l">
              <a:buNone/>
              <a:defRPr sz="1000" b="0" i="0">
                <a:solidFill>
                  <a:srgbClr val="001E37"/>
                </a:solidFill>
                <a:latin typeface="Gadugi" panose="020B0502040204020203" pitchFamily="34" charset="0"/>
                <a:ea typeface="Gadugi" panose="020B0502040204020203" pitchFamily="34" charset="0"/>
              </a:defRPr>
            </a:lvl1pPr>
          </a:lstStyle>
          <a:p>
            <a:pPr lvl="0"/>
            <a:r>
              <a:rPr lang="en-GB"/>
              <a:t>Click to add text</a:t>
            </a:r>
            <a:endParaRPr lang="en-LT"/>
          </a:p>
        </p:txBody>
      </p:sp>
      <p:sp>
        <p:nvSpPr>
          <p:cNvPr id="120" name="Freeform 119">
            <a:extLst>
              <a:ext uri="{FF2B5EF4-FFF2-40B4-BE49-F238E27FC236}">
                <a16:creationId xmlns:a16="http://schemas.microsoft.com/office/drawing/2014/main" id="{9D4DA2C7-2D72-A44B-AE46-790CAA144CBA}"/>
              </a:ext>
            </a:extLst>
          </p:cNvPr>
          <p:cNvSpPr/>
          <p:nvPr userDrawn="1"/>
        </p:nvSpPr>
        <p:spPr>
          <a:xfrm>
            <a:off x="6244217" y="3602045"/>
            <a:ext cx="3576929" cy="1099500"/>
          </a:xfrm>
          <a:custGeom>
            <a:avLst/>
            <a:gdLst>
              <a:gd name="connsiteX0" fmla="*/ 0 w 3513494"/>
              <a:gd name="connsiteY0" fmla="*/ 0 h 1080001"/>
              <a:gd name="connsiteX1" fmla="*/ 274320 w 3513494"/>
              <a:gd name="connsiteY1" fmla="*/ 0 h 1080001"/>
              <a:gd name="connsiteX2" fmla="*/ 477390 w 3513494"/>
              <a:gd name="connsiteY2" fmla="*/ 0 h 1080001"/>
              <a:gd name="connsiteX3" fmla="*/ 751710 w 3513494"/>
              <a:gd name="connsiteY3" fmla="*/ 0 h 1080001"/>
              <a:gd name="connsiteX4" fmla="*/ 2238585 w 3513494"/>
              <a:gd name="connsiteY4" fmla="*/ 0 h 1080001"/>
              <a:gd name="connsiteX5" fmla="*/ 2512905 w 3513494"/>
              <a:gd name="connsiteY5" fmla="*/ 0 h 1080001"/>
              <a:gd name="connsiteX6" fmla="*/ 2715975 w 3513494"/>
              <a:gd name="connsiteY6" fmla="*/ 0 h 1080001"/>
              <a:gd name="connsiteX7" fmla="*/ 2990295 w 3513494"/>
              <a:gd name="connsiteY7" fmla="*/ 0 h 1080001"/>
              <a:gd name="connsiteX8" fmla="*/ 3513494 w 3513494"/>
              <a:gd name="connsiteY8" fmla="*/ 536598 h 1080001"/>
              <a:gd name="connsiteX9" fmla="*/ 2990295 w 3513494"/>
              <a:gd name="connsiteY9" fmla="*/ 1073197 h 1080001"/>
              <a:gd name="connsiteX10" fmla="*/ 751710 w 3513494"/>
              <a:gd name="connsiteY10" fmla="*/ 1080001 h 1080001"/>
              <a:gd name="connsiteX11" fmla="*/ 751710 w 3513494"/>
              <a:gd name="connsiteY11" fmla="*/ 1079167 h 1080001"/>
              <a:gd name="connsiteX12" fmla="*/ 477390 w 3513494"/>
              <a:gd name="connsiteY12" fmla="*/ 1080001 h 1080001"/>
              <a:gd name="connsiteX13" fmla="*/ 477390 w 3513494"/>
              <a:gd name="connsiteY13" fmla="*/ 1079384 h 1080001"/>
              <a:gd name="connsiteX14" fmla="*/ 274320 w 3513494"/>
              <a:gd name="connsiteY14" fmla="*/ 1080001 h 1080001"/>
              <a:gd name="connsiteX15" fmla="*/ 274320 w 3513494"/>
              <a:gd name="connsiteY15" fmla="*/ 1079167 h 1080001"/>
              <a:gd name="connsiteX16" fmla="*/ 0 w 3513494"/>
              <a:gd name="connsiteY16" fmla="*/ 1080001 h 108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13494" h="1080001">
                <a:moveTo>
                  <a:pt x="0" y="0"/>
                </a:moveTo>
                <a:lnTo>
                  <a:pt x="274320" y="0"/>
                </a:lnTo>
                <a:lnTo>
                  <a:pt x="477390" y="0"/>
                </a:lnTo>
                <a:lnTo>
                  <a:pt x="751710" y="0"/>
                </a:lnTo>
                <a:lnTo>
                  <a:pt x="2238585" y="0"/>
                </a:lnTo>
                <a:lnTo>
                  <a:pt x="2512905" y="0"/>
                </a:lnTo>
                <a:lnTo>
                  <a:pt x="2715975" y="0"/>
                </a:lnTo>
                <a:lnTo>
                  <a:pt x="2990295" y="0"/>
                </a:lnTo>
                <a:cubicBezTo>
                  <a:pt x="3279222" y="0"/>
                  <a:pt x="3513494" y="240228"/>
                  <a:pt x="3513494" y="536598"/>
                </a:cubicBezTo>
                <a:cubicBezTo>
                  <a:pt x="3513494" y="832971"/>
                  <a:pt x="3279222" y="1073197"/>
                  <a:pt x="2990295" y="1073197"/>
                </a:cubicBezTo>
                <a:lnTo>
                  <a:pt x="751710" y="1080001"/>
                </a:lnTo>
                <a:lnTo>
                  <a:pt x="751710" y="1079167"/>
                </a:lnTo>
                <a:lnTo>
                  <a:pt x="477390" y="1080001"/>
                </a:lnTo>
                <a:lnTo>
                  <a:pt x="477390" y="1079384"/>
                </a:lnTo>
                <a:lnTo>
                  <a:pt x="274320" y="1080001"/>
                </a:lnTo>
                <a:lnTo>
                  <a:pt x="274320" y="1079167"/>
                </a:lnTo>
                <a:lnTo>
                  <a:pt x="0" y="1080001"/>
                </a:lnTo>
                <a:close/>
              </a:path>
            </a:pathLst>
          </a:cu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LT" sz="2400"/>
          </a:p>
        </p:txBody>
      </p:sp>
      <p:sp>
        <p:nvSpPr>
          <p:cNvPr id="121" name="Text Placeholder 15">
            <a:extLst>
              <a:ext uri="{FF2B5EF4-FFF2-40B4-BE49-F238E27FC236}">
                <a16:creationId xmlns:a16="http://schemas.microsoft.com/office/drawing/2014/main" id="{17668F00-1428-2241-A29C-A7E9E8E8379C}"/>
              </a:ext>
            </a:extLst>
          </p:cNvPr>
          <p:cNvSpPr>
            <a:spLocks noGrp="1"/>
          </p:cNvSpPr>
          <p:nvPr>
            <p:ph type="body" sz="quarter" idx="44" hasCustomPrompt="1"/>
          </p:nvPr>
        </p:nvSpPr>
        <p:spPr>
          <a:xfrm>
            <a:off x="6429548" y="3755446"/>
            <a:ext cx="2157179" cy="415724"/>
          </a:xfrm>
          <a:prstGeom prst="rect">
            <a:avLst/>
          </a:prstGeom>
        </p:spPr>
        <p:txBody>
          <a:bodyPr anchor="b" anchorCtr="0"/>
          <a:lstStyle>
            <a:lvl1pPr marL="0" indent="0" algn="l">
              <a:buNone/>
              <a:defRPr sz="1400" b="1" i="0">
                <a:solidFill>
                  <a:srgbClr val="001E37"/>
                </a:solidFill>
                <a:latin typeface="Gadugi" panose="020B0502040204020203" pitchFamily="34" charset="0"/>
                <a:ea typeface="Gadugi" panose="020B0502040204020203" pitchFamily="34" charset="0"/>
              </a:defRPr>
            </a:lvl1pPr>
          </a:lstStyle>
          <a:p>
            <a:pPr lvl="0"/>
            <a:r>
              <a:rPr lang="en-GB"/>
              <a:t>NAME SURNAME</a:t>
            </a:r>
            <a:endParaRPr lang="en-LT"/>
          </a:p>
        </p:txBody>
      </p:sp>
      <p:pic>
        <p:nvPicPr>
          <p:cNvPr id="122" name="Picture 121" descr="Background pattern&#10;&#10;Description automatically generated">
            <a:extLst>
              <a:ext uri="{FF2B5EF4-FFF2-40B4-BE49-F238E27FC236}">
                <a16:creationId xmlns:a16="http://schemas.microsoft.com/office/drawing/2014/main" id="{28634E2F-4B6A-6D46-969E-1701C75CC03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
          <a:stretch/>
        </p:blipFill>
        <p:spPr>
          <a:xfrm>
            <a:off x="8695110" y="2376747"/>
            <a:ext cx="3558988" cy="1079500"/>
          </a:xfrm>
          <a:prstGeom prst="rect">
            <a:avLst/>
          </a:prstGeom>
        </p:spPr>
      </p:pic>
      <p:sp>
        <p:nvSpPr>
          <p:cNvPr id="123" name="Picture Placeholder 20">
            <a:extLst>
              <a:ext uri="{FF2B5EF4-FFF2-40B4-BE49-F238E27FC236}">
                <a16:creationId xmlns:a16="http://schemas.microsoft.com/office/drawing/2014/main" id="{5050EF93-ADF0-8344-B36F-F11A80F3B0C3}"/>
              </a:ext>
            </a:extLst>
          </p:cNvPr>
          <p:cNvSpPr>
            <a:spLocks noGrp="1" noChangeAspect="1"/>
          </p:cNvSpPr>
          <p:nvPr>
            <p:ph type="pic" sz="quarter" idx="45" hasCustomPrompt="1"/>
          </p:nvPr>
        </p:nvSpPr>
        <p:spPr>
          <a:xfrm>
            <a:off x="8798069" y="2466497"/>
            <a:ext cx="900000" cy="900000"/>
          </a:xfrm>
          <a:prstGeom prst="ellipse">
            <a:avLst/>
          </a:prstGeom>
        </p:spPr>
        <p:txBody>
          <a:bodyPr anchor="ctr"/>
          <a:lstStyle>
            <a:lvl1pPr marL="0" indent="0" algn="ctr">
              <a:buNone/>
              <a:defRPr sz="1200">
                <a:solidFill>
                  <a:srgbClr val="001E37"/>
                </a:solidFill>
                <a:latin typeface="+mn-lt"/>
              </a:defRPr>
            </a:lvl1pPr>
          </a:lstStyle>
          <a:p>
            <a:r>
              <a:rPr lang="en-LT">
                <a:latin typeface="+mn-lt"/>
              </a:rPr>
              <a:t>Click to add image</a:t>
            </a:r>
            <a:endParaRPr lang="en-LT"/>
          </a:p>
        </p:txBody>
      </p:sp>
      <p:sp>
        <p:nvSpPr>
          <p:cNvPr id="124" name="Text Placeholder 15">
            <a:extLst>
              <a:ext uri="{FF2B5EF4-FFF2-40B4-BE49-F238E27FC236}">
                <a16:creationId xmlns:a16="http://schemas.microsoft.com/office/drawing/2014/main" id="{F261FFDF-F9DA-D740-A858-FD42BED49303}"/>
              </a:ext>
            </a:extLst>
          </p:cNvPr>
          <p:cNvSpPr>
            <a:spLocks noGrp="1"/>
          </p:cNvSpPr>
          <p:nvPr>
            <p:ph type="body" sz="quarter" idx="46" hasCustomPrompt="1"/>
          </p:nvPr>
        </p:nvSpPr>
        <p:spPr>
          <a:xfrm>
            <a:off x="6429548" y="2950774"/>
            <a:ext cx="2157179" cy="415724"/>
          </a:xfrm>
          <a:prstGeom prst="rect">
            <a:avLst/>
          </a:prstGeom>
        </p:spPr>
        <p:txBody>
          <a:bodyPr anchor="t" anchorCtr="0"/>
          <a:lstStyle>
            <a:lvl1pPr marL="0" indent="0" algn="l">
              <a:buNone/>
              <a:defRPr sz="1000" b="0" i="0">
                <a:solidFill>
                  <a:srgbClr val="001E37"/>
                </a:solidFill>
                <a:latin typeface="Gadugi" panose="020B0502040204020203" pitchFamily="34" charset="0"/>
                <a:ea typeface="Gadugi" panose="020B0502040204020203" pitchFamily="34" charset="0"/>
              </a:defRPr>
            </a:lvl1pPr>
          </a:lstStyle>
          <a:p>
            <a:pPr lvl="0"/>
            <a:r>
              <a:rPr lang="en-GB"/>
              <a:t>Click to add text</a:t>
            </a:r>
            <a:endParaRPr lang="en-LT"/>
          </a:p>
        </p:txBody>
      </p:sp>
      <p:sp>
        <p:nvSpPr>
          <p:cNvPr id="125" name="Freeform 124">
            <a:extLst>
              <a:ext uri="{FF2B5EF4-FFF2-40B4-BE49-F238E27FC236}">
                <a16:creationId xmlns:a16="http://schemas.microsoft.com/office/drawing/2014/main" id="{157BB0CF-468F-9C4C-A309-7FF2AE3777F0}"/>
              </a:ext>
            </a:extLst>
          </p:cNvPr>
          <p:cNvSpPr/>
          <p:nvPr userDrawn="1"/>
        </p:nvSpPr>
        <p:spPr>
          <a:xfrm>
            <a:off x="6244217" y="2376749"/>
            <a:ext cx="3576929" cy="1099500"/>
          </a:xfrm>
          <a:custGeom>
            <a:avLst/>
            <a:gdLst>
              <a:gd name="connsiteX0" fmla="*/ 0 w 3513494"/>
              <a:gd name="connsiteY0" fmla="*/ 0 h 1080001"/>
              <a:gd name="connsiteX1" fmla="*/ 274320 w 3513494"/>
              <a:gd name="connsiteY1" fmla="*/ 0 h 1080001"/>
              <a:gd name="connsiteX2" fmla="*/ 477390 w 3513494"/>
              <a:gd name="connsiteY2" fmla="*/ 0 h 1080001"/>
              <a:gd name="connsiteX3" fmla="*/ 751710 w 3513494"/>
              <a:gd name="connsiteY3" fmla="*/ 0 h 1080001"/>
              <a:gd name="connsiteX4" fmla="*/ 2238585 w 3513494"/>
              <a:gd name="connsiteY4" fmla="*/ 0 h 1080001"/>
              <a:gd name="connsiteX5" fmla="*/ 2512905 w 3513494"/>
              <a:gd name="connsiteY5" fmla="*/ 0 h 1080001"/>
              <a:gd name="connsiteX6" fmla="*/ 2715975 w 3513494"/>
              <a:gd name="connsiteY6" fmla="*/ 0 h 1080001"/>
              <a:gd name="connsiteX7" fmla="*/ 2990295 w 3513494"/>
              <a:gd name="connsiteY7" fmla="*/ 0 h 1080001"/>
              <a:gd name="connsiteX8" fmla="*/ 3513494 w 3513494"/>
              <a:gd name="connsiteY8" fmla="*/ 536598 h 1080001"/>
              <a:gd name="connsiteX9" fmla="*/ 2990295 w 3513494"/>
              <a:gd name="connsiteY9" fmla="*/ 1073197 h 1080001"/>
              <a:gd name="connsiteX10" fmla="*/ 751710 w 3513494"/>
              <a:gd name="connsiteY10" fmla="*/ 1080001 h 1080001"/>
              <a:gd name="connsiteX11" fmla="*/ 751710 w 3513494"/>
              <a:gd name="connsiteY11" fmla="*/ 1079167 h 1080001"/>
              <a:gd name="connsiteX12" fmla="*/ 477390 w 3513494"/>
              <a:gd name="connsiteY12" fmla="*/ 1080001 h 1080001"/>
              <a:gd name="connsiteX13" fmla="*/ 477390 w 3513494"/>
              <a:gd name="connsiteY13" fmla="*/ 1079384 h 1080001"/>
              <a:gd name="connsiteX14" fmla="*/ 274320 w 3513494"/>
              <a:gd name="connsiteY14" fmla="*/ 1080001 h 1080001"/>
              <a:gd name="connsiteX15" fmla="*/ 274320 w 3513494"/>
              <a:gd name="connsiteY15" fmla="*/ 1079167 h 1080001"/>
              <a:gd name="connsiteX16" fmla="*/ 0 w 3513494"/>
              <a:gd name="connsiteY16" fmla="*/ 1080001 h 108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13494" h="1080001">
                <a:moveTo>
                  <a:pt x="0" y="0"/>
                </a:moveTo>
                <a:lnTo>
                  <a:pt x="274320" y="0"/>
                </a:lnTo>
                <a:lnTo>
                  <a:pt x="477390" y="0"/>
                </a:lnTo>
                <a:lnTo>
                  <a:pt x="751710" y="0"/>
                </a:lnTo>
                <a:lnTo>
                  <a:pt x="2238585" y="0"/>
                </a:lnTo>
                <a:lnTo>
                  <a:pt x="2512905" y="0"/>
                </a:lnTo>
                <a:lnTo>
                  <a:pt x="2715975" y="0"/>
                </a:lnTo>
                <a:lnTo>
                  <a:pt x="2990295" y="0"/>
                </a:lnTo>
                <a:cubicBezTo>
                  <a:pt x="3279222" y="0"/>
                  <a:pt x="3513494" y="240228"/>
                  <a:pt x="3513494" y="536598"/>
                </a:cubicBezTo>
                <a:cubicBezTo>
                  <a:pt x="3513494" y="832971"/>
                  <a:pt x="3279222" y="1073197"/>
                  <a:pt x="2990295" y="1073197"/>
                </a:cubicBezTo>
                <a:lnTo>
                  <a:pt x="751710" y="1080001"/>
                </a:lnTo>
                <a:lnTo>
                  <a:pt x="751710" y="1079167"/>
                </a:lnTo>
                <a:lnTo>
                  <a:pt x="477390" y="1080001"/>
                </a:lnTo>
                <a:lnTo>
                  <a:pt x="477390" y="1079384"/>
                </a:lnTo>
                <a:lnTo>
                  <a:pt x="274320" y="1080001"/>
                </a:lnTo>
                <a:lnTo>
                  <a:pt x="274320" y="1079167"/>
                </a:lnTo>
                <a:lnTo>
                  <a:pt x="0" y="1080001"/>
                </a:lnTo>
                <a:close/>
              </a:path>
            </a:pathLst>
          </a:cu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LT" sz="2400"/>
          </a:p>
        </p:txBody>
      </p:sp>
      <p:sp>
        <p:nvSpPr>
          <p:cNvPr id="126" name="Text Placeholder 15">
            <a:extLst>
              <a:ext uri="{FF2B5EF4-FFF2-40B4-BE49-F238E27FC236}">
                <a16:creationId xmlns:a16="http://schemas.microsoft.com/office/drawing/2014/main" id="{E8BA03DE-1FEF-F346-A4DD-720A04FE6083}"/>
              </a:ext>
            </a:extLst>
          </p:cNvPr>
          <p:cNvSpPr>
            <a:spLocks noGrp="1"/>
          </p:cNvSpPr>
          <p:nvPr>
            <p:ph type="body" sz="quarter" idx="47" hasCustomPrompt="1"/>
          </p:nvPr>
        </p:nvSpPr>
        <p:spPr>
          <a:xfrm>
            <a:off x="6429548" y="2530150"/>
            <a:ext cx="2157179" cy="415724"/>
          </a:xfrm>
          <a:prstGeom prst="rect">
            <a:avLst/>
          </a:prstGeom>
        </p:spPr>
        <p:txBody>
          <a:bodyPr anchor="b" anchorCtr="0"/>
          <a:lstStyle>
            <a:lvl1pPr marL="0" indent="0" algn="l">
              <a:buNone/>
              <a:defRPr sz="1400" b="1" i="0">
                <a:solidFill>
                  <a:srgbClr val="001E37"/>
                </a:solidFill>
                <a:latin typeface="Gadugi" panose="020B0502040204020203" pitchFamily="34" charset="0"/>
                <a:ea typeface="Gadugi" panose="020B0502040204020203" pitchFamily="34" charset="0"/>
              </a:defRPr>
            </a:lvl1pPr>
          </a:lstStyle>
          <a:p>
            <a:pPr lvl="0"/>
            <a:r>
              <a:rPr lang="en-GB"/>
              <a:t>NAME SURNAME</a:t>
            </a:r>
            <a:endParaRPr lang="en-LT"/>
          </a:p>
        </p:txBody>
      </p:sp>
      <p:pic>
        <p:nvPicPr>
          <p:cNvPr id="127" name="Picture 126" descr="Background pattern&#10;&#10;Description automatically generated">
            <a:extLst>
              <a:ext uri="{FF2B5EF4-FFF2-40B4-BE49-F238E27FC236}">
                <a16:creationId xmlns:a16="http://schemas.microsoft.com/office/drawing/2014/main" id="{8655A86B-85FE-904C-B59D-DC03BCDED6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
          <a:stretch/>
        </p:blipFill>
        <p:spPr>
          <a:xfrm>
            <a:off x="8695110" y="4845627"/>
            <a:ext cx="3558988" cy="1079500"/>
          </a:xfrm>
          <a:prstGeom prst="rect">
            <a:avLst/>
          </a:prstGeom>
        </p:spPr>
      </p:pic>
      <p:sp>
        <p:nvSpPr>
          <p:cNvPr id="128" name="Picture Placeholder 20">
            <a:extLst>
              <a:ext uri="{FF2B5EF4-FFF2-40B4-BE49-F238E27FC236}">
                <a16:creationId xmlns:a16="http://schemas.microsoft.com/office/drawing/2014/main" id="{7C2DA821-786E-9F49-A27F-AFDE2512F026}"/>
              </a:ext>
            </a:extLst>
          </p:cNvPr>
          <p:cNvSpPr>
            <a:spLocks noGrp="1" noChangeAspect="1"/>
          </p:cNvSpPr>
          <p:nvPr>
            <p:ph type="pic" sz="quarter" idx="48" hasCustomPrompt="1"/>
          </p:nvPr>
        </p:nvSpPr>
        <p:spPr>
          <a:xfrm>
            <a:off x="8798069" y="4935377"/>
            <a:ext cx="900000" cy="900000"/>
          </a:xfrm>
          <a:prstGeom prst="ellipse">
            <a:avLst/>
          </a:prstGeom>
        </p:spPr>
        <p:txBody>
          <a:bodyPr anchor="ctr"/>
          <a:lstStyle>
            <a:lvl1pPr marL="0" indent="0" algn="ctr">
              <a:buNone/>
              <a:defRPr sz="1200">
                <a:solidFill>
                  <a:srgbClr val="001E37"/>
                </a:solidFill>
                <a:latin typeface="+mn-lt"/>
              </a:defRPr>
            </a:lvl1pPr>
          </a:lstStyle>
          <a:p>
            <a:r>
              <a:rPr lang="en-LT">
                <a:latin typeface="+mn-lt"/>
              </a:rPr>
              <a:t>Click to add image</a:t>
            </a:r>
            <a:endParaRPr lang="en-LT"/>
          </a:p>
        </p:txBody>
      </p:sp>
      <p:sp>
        <p:nvSpPr>
          <p:cNvPr id="129" name="Text Placeholder 15">
            <a:extLst>
              <a:ext uri="{FF2B5EF4-FFF2-40B4-BE49-F238E27FC236}">
                <a16:creationId xmlns:a16="http://schemas.microsoft.com/office/drawing/2014/main" id="{9E35EFAB-9ADA-754C-9243-05809A4AB33B}"/>
              </a:ext>
            </a:extLst>
          </p:cNvPr>
          <p:cNvSpPr>
            <a:spLocks noGrp="1"/>
          </p:cNvSpPr>
          <p:nvPr>
            <p:ph type="body" sz="quarter" idx="49" hasCustomPrompt="1"/>
          </p:nvPr>
        </p:nvSpPr>
        <p:spPr>
          <a:xfrm>
            <a:off x="6429548" y="5419654"/>
            <a:ext cx="2157179" cy="415724"/>
          </a:xfrm>
          <a:prstGeom prst="rect">
            <a:avLst/>
          </a:prstGeom>
        </p:spPr>
        <p:txBody>
          <a:bodyPr anchor="t" anchorCtr="0"/>
          <a:lstStyle>
            <a:lvl1pPr marL="0" indent="0" algn="l">
              <a:buNone/>
              <a:defRPr sz="1000" b="0" i="0">
                <a:solidFill>
                  <a:srgbClr val="001E37"/>
                </a:solidFill>
                <a:latin typeface="Gadugi" panose="020B0502040204020203" pitchFamily="34" charset="0"/>
                <a:ea typeface="Gadugi" panose="020B0502040204020203" pitchFamily="34" charset="0"/>
              </a:defRPr>
            </a:lvl1pPr>
          </a:lstStyle>
          <a:p>
            <a:pPr lvl="0"/>
            <a:r>
              <a:rPr lang="en-GB"/>
              <a:t>Click to add text</a:t>
            </a:r>
            <a:endParaRPr lang="en-LT"/>
          </a:p>
        </p:txBody>
      </p:sp>
      <p:sp>
        <p:nvSpPr>
          <p:cNvPr id="130" name="Freeform 129">
            <a:extLst>
              <a:ext uri="{FF2B5EF4-FFF2-40B4-BE49-F238E27FC236}">
                <a16:creationId xmlns:a16="http://schemas.microsoft.com/office/drawing/2014/main" id="{CCE3C370-4912-7247-BB4F-F17905C62CE6}"/>
              </a:ext>
            </a:extLst>
          </p:cNvPr>
          <p:cNvSpPr/>
          <p:nvPr userDrawn="1"/>
        </p:nvSpPr>
        <p:spPr>
          <a:xfrm>
            <a:off x="6244217" y="4845629"/>
            <a:ext cx="3576929" cy="1099500"/>
          </a:xfrm>
          <a:custGeom>
            <a:avLst/>
            <a:gdLst>
              <a:gd name="connsiteX0" fmla="*/ 0 w 3513494"/>
              <a:gd name="connsiteY0" fmla="*/ 0 h 1080001"/>
              <a:gd name="connsiteX1" fmla="*/ 274320 w 3513494"/>
              <a:gd name="connsiteY1" fmla="*/ 0 h 1080001"/>
              <a:gd name="connsiteX2" fmla="*/ 477390 w 3513494"/>
              <a:gd name="connsiteY2" fmla="*/ 0 h 1080001"/>
              <a:gd name="connsiteX3" fmla="*/ 751710 w 3513494"/>
              <a:gd name="connsiteY3" fmla="*/ 0 h 1080001"/>
              <a:gd name="connsiteX4" fmla="*/ 2238585 w 3513494"/>
              <a:gd name="connsiteY4" fmla="*/ 0 h 1080001"/>
              <a:gd name="connsiteX5" fmla="*/ 2512905 w 3513494"/>
              <a:gd name="connsiteY5" fmla="*/ 0 h 1080001"/>
              <a:gd name="connsiteX6" fmla="*/ 2715975 w 3513494"/>
              <a:gd name="connsiteY6" fmla="*/ 0 h 1080001"/>
              <a:gd name="connsiteX7" fmla="*/ 2990295 w 3513494"/>
              <a:gd name="connsiteY7" fmla="*/ 0 h 1080001"/>
              <a:gd name="connsiteX8" fmla="*/ 3513494 w 3513494"/>
              <a:gd name="connsiteY8" fmla="*/ 536598 h 1080001"/>
              <a:gd name="connsiteX9" fmla="*/ 2990295 w 3513494"/>
              <a:gd name="connsiteY9" fmla="*/ 1073197 h 1080001"/>
              <a:gd name="connsiteX10" fmla="*/ 751710 w 3513494"/>
              <a:gd name="connsiteY10" fmla="*/ 1080001 h 1080001"/>
              <a:gd name="connsiteX11" fmla="*/ 751710 w 3513494"/>
              <a:gd name="connsiteY11" fmla="*/ 1079167 h 1080001"/>
              <a:gd name="connsiteX12" fmla="*/ 477390 w 3513494"/>
              <a:gd name="connsiteY12" fmla="*/ 1080001 h 1080001"/>
              <a:gd name="connsiteX13" fmla="*/ 477390 w 3513494"/>
              <a:gd name="connsiteY13" fmla="*/ 1079384 h 1080001"/>
              <a:gd name="connsiteX14" fmla="*/ 274320 w 3513494"/>
              <a:gd name="connsiteY14" fmla="*/ 1080001 h 1080001"/>
              <a:gd name="connsiteX15" fmla="*/ 274320 w 3513494"/>
              <a:gd name="connsiteY15" fmla="*/ 1079167 h 1080001"/>
              <a:gd name="connsiteX16" fmla="*/ 0 w 3513494"/>
              <a:gd name="connsiteY16" fmla="*/ 1080001 h 108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13494" h="1080001">
                <a:moveTo>
                  <a:pt x="0" y="0"/>
                </a:moveTo>
                <a:lnTo>
                  <a:pt x="274320" y="0"/>
                </a:lnTo>
                <a:lnTo>
                  <a:pt x="477390" y="0"/>
                </a:lnTo>
                <a:lnTo>
                  <a:pt x="751710" y="0"/>
                </a:lnTo>
                <a:lnTo>
                  <a:pt x="2238585" y="0"/>
                </a:lnTo>
                <a:lnTo>
                  <a:pt x="2512905" y="0"/>
                </a:lnTo>
                <a:lnTo>
                  <a:pt x="2715975" y="0"/>
                </a:lnTo>
                <a:lnTo>
                  <a:pt x="2990295" y="0"/>
                </a:lnTo>
                <a:cubicBezTo>
                  <a:pt x="3279222" y="0"/>
                  <a:pt x="3513494" y="240228"/>
                  <a:pt x="3513494" y="536598"/>
                </a:cubicBezTo>
                <a:cubicBezTo>
                  <a:pt x="3513494" y="832971"/>
                  <a:pt x="3279222" y="1073197"/>
                  <a:pt x="2990295" y="1073197"/>
                </a:cubicBezTo>
                <a:lnTo>
                  <a:pt x="751710" y="1080001"/>
                </a:lnTo>
                <a:lnTo>
                  <a:pt x="751710" y="1079167"/>
                </a:lnTo>
                <a:lnTo>
                  <a:pt x="477390" y="1080001"/>
                </a:lnTo>
                <a:lnTo>
                  <a:pt x="477390" y="1079384"/>
                </a:lnTo>
                <a:lnTo>
                  <a:pt x="274320" y="1080001"/>
                </a:lnTo>
                <a:lnTo>
                  <a:pt x="274320" y="1079167"/>
                </a:lnTo>
                <a:lnTo>
                  <a:pt x="0" y="1080001"/>
                </a:lnTo>
                <a:close/>
              </a:path>
            </a:pathLst>
          </a:cu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LT" sz="2400"/>
          </a:p>
        </p:txBody>
      </p:sp>
      <p:sp>
        <p:nvSpPr>
          <p:cNvPr id="131" name="Text Placeholder 15">
            <a:extLst>
              <a:ext uri="{FF2B5EF4-FFF2-40B4-BE49-F238E27FC236}">
                <a16:creationId xmlns:a16="http://schemas.microsoft.com/office/drawing/2014/main" id="{39BBB5AE-06C9-A442-99C1-DFBEBC4DB2C4}"/>
              </a:ext>
            </a:extLst>
          </p:cNvPr>
          <p:cNvSpPr>
            <a:spLocks noGrp="1"/>
          </p:cNvSpPr>
          <p:nvPr>
            <p:ph type="body" sz="quarter" idx="50" hasCustomPrompt="1"/>
          </p:nvPr>
        </p:nvSpPr>
        <p:spPr>
          <a:xfrm>
            <a:off x="6429548" y="4999030"/>
            <a:ext cx="2157179" cy="415724"/>
          </a:xfrm>
          <a:prstGeom prst="rect">
            <a:avLst/>
          </a:prstGeom>
        </p:spPr>
        <p:txBody>
          <a:bodyPr anchor="b" anchorCtr="0"/>
          <a:lstStyle>
            <a:lvl1pPr marL="0" indent="0" algn="l">
              <a:buNone/>
              <a:defRPr sz="1400" b="1" i="0">
                <a:solidFill>
                  <a:srgbClr val="001E37"/>
                </a:solidFill>
                <a:latin typeface="Gadugi" panose="020B0502040204020203" pitchFamily="34" charset="0"/>
                <a:ea typeface="Gadugi" panose="020B0502040204020203" pitchFamily="34" charset="0"/>
              </a:defRPr>
            </a:lvl1pPr>
          </a:lstStyle>
          <a:p>
            <a:pPr lvl="0"/>
            <a:r>
              <a:rPr lang="en-GB"/>
              <a:t>NAME SURNAME</a:t>
            </a:r>
            <a:endParaRPr lang="en-LT"/>
          </a:p>
        </p:txBody>
      </p:sp>
      <p:pic>
        <p:nvPicPr>
          <p:cNvPr id="30" name="Graphic 29">
            <a:extLst>
              <a:ext uri="{FF2B5EF4-FFF2-40B4-BE49-F238E27FC236}">
                <a16:creationId xmlns:a16="http://schemas.microsoft.com/office/drawing/2014/main" id="{6DC75BB9-6EF3-7536-5950-61C297D5905E}"/>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7491" y="418155"/>
            <a:ext cx="2502176" cy="361277"/>
          </a:xfrm>
          <a:prstGeom prst="rect">
            <a:avLst/>
          </a:prstGeom>
        </p:spPr>
      </p:pic>
      <p:sp>
        <p:nvSpPr>
          <p:cNvPr id="25" name="Rectangle 24">
            <a:extLst>
              <a:ext uri="{FF2B5EF4-FFF2-40B4-BE49-F238E27FC236}">
                <a16:creationId xmlns:a16="http://schemas.microsoft.com/office/drawing/2014/main" id="{3F6E8A4F-AB5D-1730-10CF-8AF4CBF56439}"/>
              </a:ext>
            </a:extLst>
          </p:cNvPr>
          <p:cNvSpPr/>
          <p:nvPr userDrawn="1"/>
        </p:nvSpPr>
        <p:spPr>
          <a:xfrm>
            <a:off x="422065" y="6415850"/>
            <a:ext cx="1435586" cy="215315"/>
          </a:xfrm>
          <a:prstGeom prst="rect">
            <a:avLst/>
          </a:prstGeom>
        </p:spPr>
        <p:txBody>
          <a:bodyPr wrap="none">
            <a:spAutoFit/>
          </a:bodyPr>
          <a:lstStyle/>
          <a:p>
            <a:pPr marL="0" marR="0" lvl="0" indent="0" algn="l" defTabSz="912887" rtl="0" eaLnBrk="1" fontAlgn="auto" latinLnBrk="0" hangingPunct="1">
              <a:lnSpc>
                <a:spcPct val="100000"/>
              </a:lnSpc>
              <a:spcBef>
                <a:spcPts val="0"/>
              </a:spcBef>
              <a:spcAft>
                <a:spcPts val="0"/>
              </a:spcAft>
              <a:buClrTx/>
              <a:buSzTx/>
              <a:buFontTx/>
              <a:buNone/>
              <a:tabLst/>
              <a:defRPr/>
            </a:pPr>
            <a:r>
              <a:rPr lang="en-US" sz="799" b="1" i="0" kern="1200" cap="all" spc="51" baseline="0" noProof="0">
                <a:solidFill>
                  <a:srgbClr val="001E37"/>
                </a:solidFill>
                <a:latin typeface="+mj-lt"/>
                <a:ea typeface="+mn-ea"/>
                <a:cs typeface="+mn-cs"/>
              </a:rPr>
              <a:t>Smart money moves</a:t>
            </a:r>
          </a:p>
        </p:txBody>
      </p:sp>
    </p:spTree>
    <p:extLst>
      <p:ext uri="{BB962C8B-B14F-4D97-AF65-F5344CB8AC3E}">
        <p14:creationId xmlns:p14="http://schemas.microsoft.com/office/powerpoint/2010/main" val="30148005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5_Section Title-5 presenters">
    <p:bg>
      <p:bgPr>
        <a:solidFill>
          <a:srgbClr val="EAEAEA"/>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00BE04B-0D0F-2946-B9F6-946C363EEF76}"/>
              </a:ext>
            </a:extLst>
          </p:cNvPr>
          <p:cNvSpPr>
            <a:spLocks noGrp="1"/>
          </p:cNvSpPr>
          <p:nvPr>
            <p:ph type="ctrTitle" hasCustomPrompt="1"/>
          </p:nvPr>
        </p:nvSpPr>
        <p:spPr>
          <a:xfrm>
            <a:off x="362088" y="2601780"/>
            <a:ext cx="4163131" cy="1096017"/>
          </a:xfrm>
          <a:prstGeom prst="rect">
            <a:avLst/>
          </a:prstGeom>
        </p:spPr>
        <p:txBody>
          <a:bodyPr anchor="b"/>
          <a:lstStyle>
            <a:lvl1pPr algn="l">
              <a:defRPr sz="5985" b="1" i="0" baseline="0">
                <a:solidFill>
                  <a:srgbClr val="001E37"/>
                </a:solidFill>
                <a:latin typeface="+mj-lt"/>
              </a:defRPr>
            </a:lvl1pPr>
          </a:lstStyle>
          <a:p>
            <a:r>
              <a:rPr lang="en-US"/>
              <a:t>Presenters</a:t>
            </a:r>
          </a:p>
        </p:txBody>
      </p:sp>
      <p:sp>
        <p:nvSpPr>
          <p:cNvPr id="12" name="Subtitle 2">
            <a:extLst>
              <a:ext uri="{FF2B5EF4-FFF2-40B4-BE49-F238E27FC236}">
                <a16:creationId xmlns:a16="http://schemas.microsoft.com/office/drawing/2014/main" id="{E3CFB370-E12F-5444-9F9E-E11B024507A9}"/>
              </a:ext>
            </a:extLst>
          </p:cNvPr>
          <p:cNvSpPr>
            <a:spLocks noGrp="1"/>
          </p:cNvSpPr>
          <p:nvPr>
            <p:ph type="subTitle" idx="1" hasCustomPrompt="1"/>
          </p:nvPr>
        </p:nvSpPr>
        <p:spPr>
          <a:xfrm>
            <a:off x="399796" y="3927044"/>
            <a:ext cx="4163131" cy="518913"/>
          </a:xfrm>
          <a:prstGeom prst="rect">
            <a:avLst/>
          </a:prstGeom>
        </p:spPr>
        <p:txBody>
          <a:bodyPr>
            <a:normAutofit/>
          </a:bodyPr>
          <a:lstStyle>
            <a:lvl1pPr marL="0" indent="0" algn="l">
              <a:buNone/>
              <a:defRPr sz="1995" b="0" i="0" baseline="0">
                <a:solidFill>
                  <a:srgbClr val="001E37"/>
                </a:solidFill>
                <a:latin typeface="+mj-lt"/>
              </a:defRPr>
            </a:lvl1pPr>
            <a:lvl2pPr marL="456055" indent="0" algn="ctr">
              <a:buNone/>
              <a:defRPr sz="1995"/>
            </a:lvl2pPr>
            <a:lvl3pPr marL="912109" indent="0" algn="ctr">
              <a:buNone/>
              <a:defRPr sz="1796"/>
            </a:lvl3pPr>
            <a:lvl4pPr marL="1368162" indent="0" algn="ctr">
              <a:buNone/>
              <a:defRPr sz="1596"/>
            </a:lvl4pPr>
            <a:lvl5pPr marL="1824217" indent="0" algn="ctr">
              <a:buNone/>
              <a:defRPr sz="1596"/>
            </a:lvl5pPr>
            <a:lvl6pPr marL="2280271" indent="0" algn="ctr">
              <a:buNone/>
              <a:defRPr sz="1596"/>
            </a:lvl6pPr>
            <a:lvl7pPr marL="2736325" indent="0" algn="ctr">
              <a:buNone/>
              <a:defRPr sz="1596"/>
            </a:lvl7pPr>
            <a:lvl8pPr marL="3192379" indent="0" algn="ctr">
              <a:buNone/>
              <a:defRPr sz="1596"/>
            </a:lvl8pPr>
            <a:lvl9pPr marL="3648434" indent="0" algn="ctr">
              <a:buNone/>
              <a:defRPr sz="1596"/>
            </a:lvl9pPr>
          </a:lstStyle>
          <a:p>
            <a:r>
              <a:rPr lang="en-US"/>
              <a:t>Click to edit subtitle</a:t>
            </a:r>
          </a:p>
        </p:txBody>
      </p:sp>
      <p:pic>
        <p:nvPicPr>
          <p:cNvPr id="107" name="Picture 106" descr="Background pattern&#10;&#10;Description automatically generated">
            <a:extLst>
              <a:ext uri="{FF2B5EF4-FFF2-40B4-BE49-F238E27FC236}">
                <a16:creationId xmlns:a16="http://schemas.microsoft.com/office/drawing/2014/main" id="{BD4B90BF-B0C2-7A4C-B51A-72264218C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
          <a:stretch/>
        </p:blipFill>
        <p:spPr>
          <a:xfrm>
            <a:off x="8695110" y="1602246"/>
            <a:ext cx="3558988" cy="1079500"/>
          </a:xfrm>
          <a:prstGeom prst="rect">
            <a:avLst/>
          </a:prstGeom>
        </p:spPr>
      </p:pic>
      <p:sp>
        <p:nvSpPr>
          <p:cNvPr id="108" name="Picture Placeholder 20">
            <a:extLst>
              <a:ext uri="{FF2B5EF4-FFF2-40B4-BE49-F238E27FC236}">
                <a16:creationId xmlns:a16="http://schemas.microsoft.com/office/drawing/2014/main" id="{9EDCBCD1-D0E0-6746-ABEB-F5182F3ED114}"/>
              </a:ext>
            </a:extLst>
          </p:cNvPr>
          <p:cNvSpPr>
            <a:spLocks noGrp="1" noChangeAspect="1"/>
          </p:cNvSpPr>
          <p:nvPr>
            <p:ph type="pic" sz="quarter" idx="36" hasCustomPrompt="1"/>
          </p:nvPr>
        </p:nvSpPr>
        <p:spPr>
          <a:xfrm>
            <a:off x="8798069" y="1691996"/>
            <a:ext cx="900000" cy="900000"/>
          </a:xfrm>
          <a:prstGeom prst="ellipse">
            <a:avLst/>
          </a:prstGeom>
        </p:spPr>
        <p:txBody>
          <a:bodyPr anchor="ctr"/>
          <a:lstStyle>
            <a:lvl1pPr marL="0" indent="0" algn="ctr">
              <a:buNone/>
              <a:defRPr sz="1200">
                <a:solidFill>
                  <a:srgbClr val="001E37"/>
                </a:solidFill>
                <a:latin typeface="+mn-lt"/>
              </a:defRPr>
            </a:lvl1pPr>
          </a:lstStyle>
          <a:p>
            <a:r>
              <a:rPr lang="en-LT">
                <a:latin typeface="+mn-lt"/>
              </a:rPr>
              <a:t>Click to add image</a:t>
            </a:r>
            <a:endParaRPr lang="en-LT"/>
          </a:p>
        </p:txBody>
      </p:sp>
      <p:sp>
        <p:nvSpPr>
          <p:cNvPr id="109" name="Text Placeholder 15">
            <a:extLst>
              <a:ext uri="{FF2B5EF4-FFF2-40B4-BE49-F238E27FC236}">
                <a16:creationId xmlns:a16="http://schemas.microsoft.com/office/drawing/2014/main" id="{04B703BD-9726-104C-824A-C227C2C6EFAC}"/>
              </a:ext>
            </a:extLst>
          </p:cNvPr>
          <p:cNvSpPr>
            <a:spLocks noGrp="1"/>
          </p:cNvSpPr>
          <p:nvPr>
            <p:ph type="body" sz="quarter" idx="37" hasCustomPrompt="1"/>
          </p:nvPr>
        </p:nvSpPr>
        <p:spPr>
          <a:xfrm>
            <a:off x="6429548" y="2176273"/>
            <a:ext cx="2157179" cy="415724"/>
          </a:xfrm>
          <a:prstGeom prst="rect">
            <a:avLst/>
          </a:prstGeom>
        </p:spPr>
        <p:txBody>
          <a:bodyPr anchor="t" anchorCtr="0"/>
          <a:lstStyle>
            <a:lvl1pPr marL="0" indent="0" algn="l">
              <a:buNone/>
              <a:defRPr sz="1000" b="0" i="0">
                <a:solidFill>
                  <a:srgbClr val="001E37"/>
                </a:solidFill>
                <a:latin typeface="Gadugi" panose="020B0502040204020203" pitchFamily="34" charset="0"/>
                <a:ea typeface="Gadugi" panose="020B0502040204020203" pitchFamily="34" charset="0"/>
              </a:defRPr>
            </a:lvl1pPr>
          </a:lstStyle>
          <a:p>
            <a:pPr lvl="0"/>
            <a:r>
              <a:rPr lang="en-GB"/>
              <a:t>Click to add text</a:t>
            </a:r>
            <a:endParaRPr lang="en-LT"/>
          </a:p>
        </p:txBody>
      </p:sp>
      <p:sp>
        <p:nvSpPr>
          <p:cNvPr id="110" name="Freeform 109">
            <a:extLst>
              <a:ext uri="{FF2B5EF4-FFF2-40B4-BE49-F238E27FC236}">
                <a16:creationId xmlns:a16="http://schemas.microsoft.com/office/drawing/2014/main" id="{61BD0F8C-1F3B-B94B-BC98-FFEB77C029B0}"/>
              </a:ext>
            </a:extLst>
          </p:cNvPr>
          <p:cNvSpPr/>
          <p:nvPr userDrawn="1"/>
        </p:nvSpPr>
        <p:spPr>
          <a:xfrm>
            <a:off x="6244217" y="1602247"/>
            <a:ext cx="3576929" cy="1099500"/>
          </a:xfrm>
          <a:custGeom>
            <a:avLst/>
            <a:gdLst>
              <a:gd name="connsiteX0" fmla="*/ 0 w 3513494"/>
              <a:gd name="connsiteY0" fmla="*/ 0 h 1080001"/>
              <a:gd name="connsiteX1" fmla="*/ 274320 w 3513494"/>
              <a:gd name="connsiteY1" fmla="*/ 0 h 1080001"/>
              <a:gd name="connsiteX2" fmla="*/ 477390 w 3513494"/>
              <a:gd name="connsiteY2" fmla="*/ 0 h 1080001"/>
              <a:gd name="connsiteX3" fmla="*/ 751710 w 3513494"/>
              <a:gd name="connsiteY3" fmla="*/ 0 h 1080001"/>
              <a:gd name="connsiteX4" fmla="*/ 2238585 w 3513494"/>
              <a:gd name="connsiteY4" fmla="*/ 0 h 1080001"/>
              <a:gd name="connsiteX5" fmla="*/ 2512905 w 3513494"/>
              <a:gd name="connsiteY5" fmla="*/ 0 h 1080001"/>
              <a:gd name="connsiteX6" fmla="*/ 2715975 w 3513494"/>
              <a:gd name="connsiteY6" fmla="*/ 0 h 1080001"/>
              <a:gd name="connsiteX7" fmla="*/ 2990295 w 3513494"/>
              <a:gd name="connsiteY7" fmla="*/ 0 h 1080001"/>
              <a:gd name="connsiteX8" fmla="*/ 3513494 w 3513494"/>
              <a:gd name="connsiteY8" fmla="*/ 536598 h 1080001"/>
              <a:gd name="connsiteX9" fmla="*/ 2990295 w 3513494"/>
              <a:gd name="connsiteY9" fmla="*/ 1073197 h 1080001"/>
              <a:gd name="connsiteX10" fmla="*/ 751710 w 3513494"/>
              <a:gd name="connsiteY10" fmla="*/ 1080001 h 1080001"/>
              <a:gd name="connsiteX11" fmla="*/ 751710 w 3513494"/>
              <a:gd name="connsiteY11" fmla="*/ 1079167 h 1080001"/>
              <a:gd name="connsiteX12" fmla="*/ 477390 w 3513494"/>
              <a:gd name="connsiteY12" fmla="*/ 1080001 h 1080001"/>
              <a:gd name="connsiteX13" fmla="*/ 477390 w 3513494"/>
              <a:gd name="connsiteY13" fmla="*/ 1079384 h 1080001"/>
              <a:gd name="connsiteX14" fmla="*/ 274320 w 3513494"/>
              <a:gd name="connsiteY14" fmla="*/ 1080001 h 1080001"/>
              <a:gd name="connsiteX15" fmla="*/ 274320 w 3513494"/>
              <a:gd name="connsiteY15" fmla="*/ 1079167 h 1080001"/>
              <a:gd name="connsiteX16" fmla="*/ 0 w 3513494"/>
              <a:gd name="connsiteY16" fmla="*/ 1080001 h 108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13494" h="1080001">
                <a:moveTo>
                  <a:pt x="0" y="0"/>
                </a:moveTo>
                <a:lnTo>
                  <a:pt x="274320" y="0"/>
                </a:lnTo>
                <a:lnTo>
                  <a:pt x="477390" y="0"/>
                </a:lnTo>
                <a:lnTo>
                  <a:pt x="751710" y="0"/>
                </a:lnTo>
                <a:lnTo>
                  <a:pt x="2238585" y="0"/>
                </a:lnTo>
                <a:lnTo>
                  <a:pt x="2512905" y="0"/>
                </a:lnTo>
                <a:lnTo>
                  <a:pt x="2715975" y="0"/>
                </a:lnTo>
                <a:lnTo>
                  <a:pt x="2990295" y="0"/>
                </a:lnTo>
                <a:cubicBezTo>
                  <a:pt x="3279222" y="0"/>
                  <a:pt x="3513494" y="240228"/>
                  <a:pt x="3513494" y="536598"/>
                </a:cubicBezTo>
                <a:cubicBezTo>
                  <a:pt x="3513494" y="832971"/>
                  <a:pt x="3279222" y="1073197"/>
                  <a:pt x="2990295" y="1073197"/>
                </a:cubicBezTo>
                <a:lnTo>
                  <a:pt x="751710" y="1080001"/>
                </a:lnTo>
                <a:lnTo>
                  <a:pt x="751710" y="1079167"/>
                </a:lnTo>
                <a:lnTo>
                  <a:pt x="477390" y="1080001"/>
                </a:lnTo>
                <a:lnTo>
                  <a:pt x="477390" y="1079384"/>
                </a:lnTo>
                <a:lnTo>
                  <a:pt x="274320" y="1080001"/>
                </a:lnTo>
                <a:lnTo>
                  <a:pt x="274320" y="1079167"/>
                </a:lnTo>
                <a:lnTo>
                  <a:pt x="0" y="1080001"/>
                </a:lnTo>
                <a:close/>
              </a:path>
            </a:pathLst>
          </a:cu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LT" sz="2400"/>
          </a:p>
        </p:txBody>
      </p:sp>
      <p:sp>
        <p:nvSpPr>
          <p:cNvPr id="111" name="Text Placeholder 15">
            <a:extLst>
              <a:ext uri="{FF2B5EF4-FFF2-40B4-BE49-F238E27FC236}">
                <a16:creationId xmlns:a16="http://schemas.microsoft.com/office/drawing/2014/main" id="{1A818403-FDD7-D14D-9475-1427D1205D3D}"/>
              </a:ext>
            </a:extLst>
          </p:cNvPr>
          <p:cNvSpPr>
            <a:spLocks noGrp="1"/>
          </p:cNvSpPr>
          <p:nvPr>
            <p:ph type="body" sz="quarter" idx="38" hasCustomPrompt="1"/>
          </p:nvPr>
        </p:nvSpPr>
        <p:spPr>
          <a:xfrm>
            <a:off x="6429548" y="1755649"/>
            <a:ext cx="2157179" cy="415724"/>
          </a:xfrm>
          <a:prstGeom prst="rect">
            <a:avLst/>
          </a:prstGeom>
        </p:spPr>
        <p:txBody>
          <a:bodyPr anchor="b" anchorCtr="0"/>
          <a:lstStyle>
            <a:lvl1pPr marL="0" indent="0" algn="l">
              <a:buNone/>
              <a:defRPr sz="1400" b="1" i="0">
                <a:solidFill>
                  <a:srgbClr val="001E37"/>
                </a:solidFill>
                <a:latin typeface="Gadugi" panose="020B0502040204020203" pitchFamily="34" charset="0"/>
                <a:ea typeface="Gadugi" panose="020B0502040204020203" pitchFamily="34" charset="0"/>
              </a:defRPr>
            </a:lvl1pPr>
          </a:lstStyle>
          <a:p>
            <a:pPr lvl="0"/>
            <a:r>
              <a:rPr lang="en-GB"/>
              <a:t>NAME SURNAME</a:t>
            </a:r>
            <a:endParaRPr lang="en-LT"/>
          </a:p>
        </p:txBody>
      </p:sp>
      <p:pic>
        <p:nvPicPr>
          <p:cNvPr id="112" name="Picture 111" descr="Background pattern&#10;&#10;Description automatically generated">
            <a:extLst>
              <a:ext uri="{FF2B5EF4-FFF2-40B4-BE49-F238E27FC236}">
                <a16:creationId xmlns:a16="http://schemas.microsoft.com/office/drawing/2014/main" id="{A16B43AC-560C-2043-BD8D-5F3049D3EF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
          <a:stretch/>
        </p:blipFill>
        <p:spPr>
          <a:xfrm>
            <a:off x="8695110" y="376950"/>
            <a:ext cx="3558988" cy="1079500"/>
          </a:xfrm>
          <a:prstGeom prst="rect">
            <a:avLst/>
          </a:prstGeom>
        </p:spPr>
      </p:pic>
      <p:sp>
        <p:nvSpPr>
          <p:cNvPr id="113" name="Picture Placeholder 20">
            <a:extLst>
              <a:ext uri="{FF2B5EF4-FFF2-40B4-BE49-F238E27FC236}">
                <a16:creationId xmlns:a16="http://schemas.microsoft.com/office/drawing/2014/main" id="{47747BFA-EE92-8F42-A0AC-64F556AC22B1}"/>
              </a:ext>
            </a:extLst>
          </p:cNvPr>
          <p:cNvSpPr>
            <a:spLocks noGrp="1" noChangeAspect="1"/>
          </p:cNvSpPr>
          <p:nvPr>
            <p:ph type="pic" sz="quarter" idx="39" hasCustomPrompt="1"/>
          </p:nvPr>
        </p:nvSpPr>
        <p:spPr>
          <a:xfrm>
            <a:off x="8798069" y="466700"/>
            <a:ext cx="900000" cy="900000"/>
          </a:xfrm>
          <a:prstGeom prst="ellipse">
            <a:avLst/>
          </a:prstGeom>
        </p:spPr>
        <p:txBody>
          <a:bodyPr anchor="ctr"/>
          <a:lstStyle>
            <a:lvl1pPr marL="0" indent="0" algn="ctr">
              <a:buNone/>
              <a:defRPr sz="1200">
                <a:solidFill>
                  <a:srgbClr val="001E37"/>
                </a:solidFill>
                <a:latin typeface="+mn-lt"/>
              </a:defRPr>
            </a:lvl1pPr>
          </a:lstStyle>
          <a:p>
            <a:r>
              <a:rPr lang="en-LT">
                <a:latin typeface="+mn-lt"/>
              </a:rPr>
              <a:t>Click to add image</a:t>
            </a:r>
            <a:endParaRPr lang="en-LT"/>
          </a:p>
        </p:txBody>
      </p:sp>
      <p:sp>
        <p:nvSpPr>
          <p:cNvPr id="114" name="Text Placeholder 15">
            <a:extLst>
              <a:ext uri="{FF2B5EF4-FFF2-40B4-BE49-F238E27FC236}">
                <a16:creationId xmlns:a16="http://schemas.microsoft.com/office/drawing/2014/main" id="{3FD4E40E-FBAB-054D-980F-7A22C64C4ACD}"/>
              </a:ext>
            </a:extLst>
          </p:cNvPr>
          <p:cNvSpPr>
            <a:spLocks noGrp="1"/>
          </p:cNvSpPr>
          <p:nvPr>
            <p:ph type="body" sz="quarter" idx="40" hasCustomPrompt="1"/>
          </p:nvPr>
        </p:nvSpPr>
        <p:spPr>
          <a:xfrm>
            <a:off x="6429548" y="950977"/>
            <a:ext cx="2157179" cy="415724"/>
          </a:xfrm>
          <a:prstGeom prst="rect">
            <a:avLst/>
          </a:prstGeom>
        </p:spPr>
        <p:txBody>
          <a:bodyPr anchor="t" anchorCtr="0"/>
          <a:lstStyle>
            <a:lvl1pPr marL="0" indent="0" algn="l">
              <a:buNone/>
              <a:defRPr sz="1000" b="0" i="0">
                <a:solidFill>
                  <a:srgbClr val="001E37"/>
                </a:solidFill>
                <a:latin typeface="Gadugi" panose="020B0502040204020203" pitchFamily="34" charset="0"/>
                <a:ea typeface="Gadugi" panose="020B0502040204020203" pitchFamily="34" charset="0"/>
              </a:defRPr>
            </a:lvl1pPr>
          </a:lstStyle>
          <a:p>
            <a:pPr lvl="0"/>
            <a:r>
              <a:rPr lang="en-GB"/>
              <a:t>Click to add text</a:t>
            </a:r>
            <a:endParaRPr lang="en-LT"/>
          </a:p>
        </p:txBody>
      </p:sp>
      <p:sp>
        <p:nvSpPr>
          <p:cNvPr id="115" name="Freeform 114">
            <a:extLst>
              <a:ext uri="{FF2B5EF4-FFF2-40B4-BE49-F238E27FC236}">
                <a16:creationId xmlns:a16="http://schemas.microsoft.com/office/drawing/2014/main" id="{42FB8282-62DA-2841-99C8-0FB49BE0B37C}"/>
              </a:ext>
            </a:extLst>
          </p:cNvPr>
          <p:cNvSpPr/>
          <p:nvPr userDrawn="1"/>
        </p:nvSpPr>
        <p:spPr>
          <a:xfrm>
            <a:off x="6244217" y="376951"/>
            <a:ext cx="3576929" cy="1099500"/>
          </a:xfrm>
          <a:custGeom>
            <a:avLst/>
            <a:gdLst>
              <a:gd name="connsiteX0" fmla="*/ 0 w 3513494"/>
              <a:gd name="connsiteY0" fmla="*/ 0 h 1080001"/>
              <a:gd name="connsiteX1" fmla="*/ 274320 w 3513494"/>
              <a:gd name="connsiteY1" fmla="*/ 0 h 1080001"/>
              <a:gd name="connsiteX2" fmla="*/ 477390 w 3513494"/>
              <a:gd name="connsiteY2" fmla="*/ 0 h 1080001"/>
              <a:gd name="connsiteX3" fmla="*/ 751710 w 3513494"/>
              <a:gd name="connsiteY3" fmla="*/ 0 h 1080001"/>
              <a:gd name="connsiteX4" fmla="*/ 2238585 w 3513494"/>
              <a:gd name="connsiteY4" fmla="*/ 0 h 1080001"/>
              <a:gd name="connsiteX5" fmla="*/ 2512905 w 3513494"/>
              <a:gd name="connsiteY5" fmla="*/ 0 h 1080001"/>
              <a:gd name="connsiteX6" fmla="*/ 2715975 w 3513494"/>
              <a:gd name="connsiteY6" fmla="*/ 0 h 1080001"/>
              <a:gd name="connsiteX7" fmla="*/ 2990295 w 3513494"/>
              <a:gd name="connsiteY7" fmla="*/ 0 h 1080001"/>
              <a:gd name="connsiteX8" fmla="*/ 3513494 w 3513494"/>
              <a:gd name="connsiteY8" fmla="*/ 536598 h 1080001"/>
              <a:gd name="connsiteX9" fmla="*/ 2990295 w 3513494"/>
              <a:gd name="connsiteY9" fmla="*/ 1073197 h 1080001"/>
              <a:gd name="connsiteX10" fmla="*/ 751710 w 3513494"/>
              <a:gd name="connsiteY10" fmla="*/ 1080001 h 1080001"/>
              <a:gd name="connsiteX11" fmla="*/ 751710 w 3513494"/>
              <a:gd name="connsiteY11" fmla="*/ 1079167 h 1080001"/>
              <a:gd name="connsiteX12" fmla="*/ 477390 w 3513494"/>
              <a:gd name="connsiteY12" fmla="*/ 1080001 h 1080001"/>
              <a:gd name="connsiteX13" fmla="*/ 477390 w 3513494"/>
              <a:gd name="connsiteY13" fmla="*/ 1079384 h 1080001"/>
              <a:gd name="connsiteX14" fmla="*/ 274320 w 3513494"/>
              <a:gd name="connsiteY14" fmla="*/ 1080001 h 1080001"/>
              <a:gd name="connsiteX15" fmla="*/ 274320 w 3513494"/>
              <a:gd name="connsiteY15" fmla="*/ 1079167 h 1080001"/>
              <a:gd name="connsiteX16" fmla="*/ 0 w 3513494"/>
              <a:gd name="connsiteY16" fmla="*/ 1080001 h 108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13494" h="1080001">
                <a:moveTo>
                  <a:pt x="0" y="0"/>
                </a:moveTo>
                <a:lnTo>
                  <a:pt x="274320" y="0"/>
                </a:lnTo>
                <a:lnTo>
                  <a:pt x="477390" y="0"/>
                </a:lnTo>
                <a:lnTo>
                  <a:pt x="751710" y="0"/>
                </a:lnTo>
                <a:lnTo>
                  <a:pt x="2238585" y="0"/>
                </a:lnTo>
                <a:lnTo>
                  <a:pt x="2512905" y="0"/>
                </a:lnTo>
                <a:lnTo>
                  <a:pt x="2715975" y="0"/>
                </a:lnTo>
                <a:lnTo>
                  <a:pt x="2990295" y="0"/>
                </a:lnTo>
                <a:cubicBezTo>
                  <a:pt x="3279222" y="0"/>
                  <a:pt x="3513494" y="240228"/>
                  <a:pt x="3513494" y="536598"/>
                </a:cubicBezTo>
                <a:cubicBezTo>
                  <a:pt x="3513494" y="832971"/>
                  <a:pt x="3279222" y="1073197"/>
                  <a:pt x="2990295" y="1073197"/>
                </a:cubicBezTo>
                <a:lnTo>
                  <a:pt x="751710" y="1080001"/>
                </a:lnTo>
                <a:lnTo>
                  <a:pt x="751710" y="1079167"/>
                </a:lnTo>
                <a:lnTo>
                  <a:pt x="477390" y="1080001"/>
                </a:lnTo>
                <a:lnTo>
                  <a:pt x="477390" y="1079384"/>
                </a:lnTo>
                <a:lnTo>
                  <a:pt x="274320" y="1080001"/>
                </a:lnTo>
                <a:lnTo>
                  <a:pt x="274320" y="1079167"/>
                </a:lnTo>
                <a:lnTo>
                  <a:pt x="0" y="1080001"/>
                </a:lnTo>
                <a:close/>
              </a:path>
            </a:pathLst>
          </a:cu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LT" sz="2400"/>
          </a:p>
        </p:txBody>
      </p:sp>
      <p:sp>
        <p:nvSpPr>
          <p:cNvPr id="116" name="Text Placeholder 15">
            <a:extLst>
              <a:ext uri="{FF2B5EF4-FFF2-40B4-BE49-F238E27FC236}">
                <a16:creationId xmlns:a16="http://schemas.microsoft.com/office/drawing/2014/main" id="{2A1E8292-D4F6-D14D-B75B-6665835043CF}"/>
              </a:ext>
            </a:extLst>
          </p:cNvPr>
          <p:cNvSpPr>
            <a:spLocks noGrp="1"/>
          </p:cNvSpPr>
          <p:nvPr>
            <p:ph type="body" sz="quarter" idx="41" hasCustomPrompt="1"/>
          </p:nvPr>
        </p:nvSpPr>
        <p:spPr>
          <a:xfrm>
            <a:off x="6429548" y="530353"/>
            <a:ext cx="2157179" cy="415724"/>
          </a:xfrm>
          <a:prstGeom prst="rect">
            <a:avLst/>
          </a:prstGeom>
        </p:spPr>
        <p:txBody>
          <a:bodyPr anchor="b" anchorCtr="0"/>
          <a:lstStyle>
            <a:lvl1pPr marL="0" indent="0" algn="l">
              <a:buNone/>
              <a:defRPr sz="1400" b="1" i="0">
                <a:solidFill>
                  <a:srgbClr val="001E37"/>
                </a:solidFill>
                <a:latin typeface="Gadugi" panose="020B0502040204020203" pitchFamily="34" charset="0"/>
                <a:ea typeface="Gadugi" panose="020B0502040204020203" pitchFamily="34" charset="0"/>
              </a:defRPr>
            </a:lvl1pPr>
          </a:lstStyle>
          <a:p>
            <a:pPr lvl="0"/>
            <a:r>
              <a:rPr lang="en-GB"/>
              <a:t>NAME SURNAME</a:t>
            </a:r>
            <a:endParaRPr lang="en-LT"/>
          </a:p>
        </p:txBody>
      </p:sp>
      <p:pic>
        <p:nvPicPr>
          <p:cNvPr id="117" name="Picture 116" descr="Background pattern&#10;&#10;Description automatically generated">
            <a:extLst>
              <a:ext uri="{FF2B5EF4-FFF2-40B4-BE49-F238E27FC236}">
                <a16:creationId xmlns:a16="http://schemas.microsoft.com/office/drawing/2014/main" id="{39A5F17A-CF9A-0747-B15E-7EDCFCF2665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
          <a:stretch/>
        </p:blipFill>
        <p:spPr>
          <a:xfrm>
            <a:off x="8695110" y="4052838"/>
            <a:ext cx="3558988" cy="1079500"/>
          </a:xfrm>
          <a:prstGeom prst="rect">
            <a:avLst/>
          </a:prstGeom>
        </p:spPr>
      </p:pic>
      <p:sp>
        <p:nvSpPr>
          <p:cNvPr id="118" name="Picture Placeholder 20">
            <a:extLst>
              <a:ext uri="{FF2B5EF4-FFF2-40B4-BE49-F238E27FC236}">
                <a16:creationId xmlns:a16="http://schemas.microsoft.com/office/drawing/2014/main" id="{E6CA00E8-D9BD-504F-82CC-5B59E1AE0CE9}"/>
              </a:ext>
            </a:extLst>
          </p:cNvPr>
          <p:cNvSpPr>
            <a:spLocks noGrp="1" noChangeAspect="1"/>
          </p:cNvSpPr>
          <p:nvPr>
            <p:ph type="pic" sz="quarter" idx="42" hasCustomPrompt="1"/>
          </p:nvPr>
        </p:nvSpPr>
        <p:spPr>
          <a:xfrm>
            <a:off x="8798069" y="4142588"/>
            <a:ext cx="900000" cy="900000"/>
          </a:xfrm>
          <a:prstGeom prst="ellipse">
            <a:avLst/>
          </a:prstGeom>
        </p:spPr>
        <p:txBody>
          <a:bodyPr anchor="ctr"/>
          <a:lstStyle>
            <a:lvl1pPr marL="0" indent="0" algn="ctr">
              <a:buNone/>
              <a:defRPr sz="1200">
                <a:solidFill>
                  <a:srgbClr val="001E37"/>
                </a:solidFill>
                <a:latin typeface="+mn-lt"/>
              </a:defRPr>
            </a:lvl1pPr>
          </a:lstStyle>
          <a:p>
            <a:r>
              <a:rPr lang="en-LT">
                <a:latin typeface="+mn-lt"/>
              </a:rPr>
              <a:t>Click to add image</a:t>
            </a:r>
            <a:endParaRPr lang="en-LT"/>
          </a:p>
        </p:txBody>
      </p:sp>
      <p:sp>
        <p:nvSpPr>
          <p:cNvPr id="119" name="Text Placeholder 15">
            <a:extLst>
              <a:ext uri="{FF2B5EF4-FFF2-40B4-BE49-F238E27FC236}">
                <a16:creationId xmlns:a16="http://schemas.microsoft.com/office/drawing/2014/main" id="{51320394-5E17-0441-A9A0-F571D7AC4CF7}"/>
              </a:ext>
            </a:extLst>
          </p:cNvPr>
          <p:cNvSpPr>
            <a:spLocks noGrp="1"/>
          </p:cNvSpPr>
          <p:nvPr>
            <p:ph type="body" sz="quarter" idx="43" hasCustomPrompt="1"/>
          </p:nvPr>
        </p:nvSpPr>
        <p:spPr>
          <a:xfrm>
            <a:off x="6429548" y="4626865"/>
            <a:ext cx="2157179" cy="415724"/>
          </a:xfrm>
          <a:prstGeom prst="rect">
            <a:avLst/>
          </a:prstGeom>
        </p:spPr>
        <p:txBody>
          <a:bodyPr anchor="t" anchorCtr="0"/>
          <a:lstStyle>
            <a:lvl1pPr marL="0" indent="0" algn="l">
              <a:buNone/>
              <a:defRPr sz="1000" b="0" i="0">
                <a:solidFill>
                  <a:srgbClr val="001E37"/>
                </a:solidFill>
                <a:latin typeface="Gadugi" panose="020B0502040204020203" pitchFamily="34" charset="0"/>
                <a:ea typeface="Gadugi" panose="020B0502040204020203" pitchFamily="34" charset="0"/>
              </a:defRPr>
            </a:lvl1pPr>
          </a:lstStyle>
          <a:p>
            <a:pPr lvl="0"/>
            <a:r>
              <a:rPr lang="en-GB"/>
              <a:t>Click to add text</a:t>
            </a:r>
            <a:endParaRPr lang="en-LT"/>
          </a:p>
        </p:txBody>
      </p:sp>
      <p:sp>
        <p:nvSpPr>
          <p:cNvPr id="120" name="Freeform 119">
            <a:extLst>
              <a:ext uri="{FF2B5EF4-FFF2-40B4-BE49-F238E27FC236}">
                <a16:creationId xmlns:a16="http://schemas.microsoft.com/office/drawing/2014/main" id="{9D4DA2C7-2D72-A44B-AE46-790CAA144CBA}"/>
              </a:ext>
            </a:extLst>
          </p:cNvPr>
          <p:cNvSpPr/>
          <p:nvPr userDrawn="1"/>
        </p:nvSpPr>
        <p:spPr>
          <a:xfrm>
            <a:off x="6244217" y="4052839"/>
            <a:ext cx="3576929" cy="1099500"/>
          </a:xfrm>
          <a:custGeom>
            <a:avLst/>
            <a:gdLst>
              <a:gd name="connsiteX0" fmla="*/ 0 w 3513494"/>
              <a:gd name="connsiteY0" fmla="*/ 0 h 1080001"/>
              <a:gd name="connsiteX1" fmla="*/ 274320 w 3513494"/>
              <a:gd name="connsiteY1" fmla="*/ 0 h 1080001"/>
              <a:gd name="connsiteX2" fmla="*/ 477390 w 3513494"/>
              <a:gd name="connsiteY2" fmla="*/ 0 h 1080001"/>
              <a:gd name="connsiteX3" fmla="*/ 751710 w 3513494"/>
              <a:gd name="connsiteY3" fmla="*/ 0 h 1080001"/>
              <a:gd name="connsiteX4" fmla="*/ 2238585 w 3513494"/>
              <a:gd name="connsiteY4" fmla="*/ 0 h 1080001"/>
              <a:gd name="connsiteX5" fmla="*/ 2512905 w 3513494"/>
              <a:gd name="connsiteY5" fmla="*/ 0 h 1080001"/>
              <a:gd name="connsiteX6" fmla="*/ 2715975 w 3513494"/>
              <a:gd name="connsiteY6" fmla="*/ 0 h 1080001"/>
              <a:gd name="connsiteX7" fmla="*/ 2990295 w 3513494"/>
              <a:gd name="connsiteY7" fmla="*/ 0 h 1080001"/>
              <a:gd name="connsiteX8" fmla="*/ 3513494 w 3513494"/>
              <a:gd name="connsiteY8" fmla="*/ 536598 h 1080001"/>
              <a:gd name="connsiteX9" fmla="*/ 2990295 w 3513494"/>
              <a:gd name="connsiteY9" fmla="*/ 1073197 h 1080001"/>
              <a:gd name="connsiteX10" fmla="*/ 751710 w 3513494"/>
              <a:gd name="connsiteY10" fmla="*/ 1080001 h 1080001"/>
              <a:gd name="connsiteX11" fmla="*/ 751710 w 3513494"/>
              <a:gd name="connsiteY11" fmla="*/ 1079167 h 1080001"/>
              <a:gd name="connsiteX12" fmla="*/ 477390 w 3513494"/>
              <a:gd name="connsiteY12" fmla="*/ 1080001 h 1080001"/>
              <a:gd name="connsiteX13" fmla="*/ 477390 w 3513494"/>
              <a:gd name="connsiteY13" fmla="*/ 1079384 h 1080001"/>
              <a:gd name="connsiteX14" fmla="*/ 274320 w 3513494"/>
              <a:gd name="connsiteY14" fmla="*/ 1080001 h 1080001"/>
              <a:gd name="connsiteX15" fmla="*/ 274320 w 3513494"/>
              <a:gd name="connsiteY15" fmla="*/ 1079167 h 1080001"/>
              <a:gd name="connsiteX16" fmla="*/ 0 w 3513494"/>
              <a:gd name="connsiteY16" fmla="*/ 1080001 h 108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13494" h="1080001">
                <a:moveTo>
                  <a:pt x="0" y="0"/>
                </a:moveTo>
                <a:lnTo>
                  <a:pt x="274320" y="0"/>
                </a:lnTo>
                <a:lnTo>
                  <a:pt x="477390" y="0"/>
                </a:lnTo>
                <a:lnTo>
                  <a:pt x="751710" y="0"/>
                </a:lnTo>
                <a:lnTo>
                  <a:pt x="2238585" y="0"/>
                </a:lnTo>
                <a:lnTo>
                  <a:pt x="2512905" y="0"/>
                </a:lnTo>
                <a:lnTo>
                  <a:pt x="2715975" y="0"/>
                </a:lnTo>
                <a:lnTo>
                  <a:pt x="2990295" y="0"/>
                </a:lnTo>
                <a:cubicBezTo>
                  <a:pt x="3279222" y="0"/>
                  <a:pt x="3513494" y="240228"/>
                  <a:pt x="3513494" y="536598"/>
                </a:cubicBezTo>
                <a:cubicBezTo>
                  <a:pt x="3513494" y="832971"/>
                  <a:pt x="3279222" y="1073197"/>
                  <a:pt x="2990295" y="1073197"/>
                </a:cubicBezTo>
                <a:lnTo>
                  <a:pt x="751710" y="1080001"/>
                </a:lnTo>
                <a:lnTo>
                  <a:pt x="751710" y="1079167"/>
                </a:lnTo>
                <a:lnTo>
                  <a:pt x="477390" y="1080001"/>
                </a:lnTo>
                <a:lnTo>
                  <a:pt x="477390" y="1079384"/>
                </a:lnTo>
                <a:lnTo>
                  <a:pt x="274320" y="1080001"/>
                </a:lnTo>
                <a:lnTo>
                  <a:pt x="274320" y="1079167"/>
                </a:lnTo>
                <a:lnTo>
                  <a:pt x="0" y="1080001"/>
                </a:lnTo>
                <a:close/>
              </a:path>
            </a:pathLst>
          </a:cu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LT" sz="2400"/>
          </a:p>
        </p:txBody>
      </p:sp>
      <p:sp>
        <p:nvSpPr>
          <p:cNvPr id="121" name="Text Placeholder 15">
            <a:extLst>
              <a:ext uri="{FF2B5EF4-FFF2-40B4-BE49-F238E27FC236}">
                <a16:creationId xmlns:a16="http://schemas.microsoft.com/office/drawing/2014/main" id="{17668F00-1428-2241-A29C-A7E9E8E8379C}"/>
              </a:ext>
            </a:extLst>
          </p:cNvPr>
          <p:cNvSpPr>
            <a:spLocks noGrp="1"/>
          </p:cNvSpPr>
          <p:nvPr>
            <p:ph type="body" sz="quarter" idx="44" hasCustomPrompt="1"/>
          </p:nvPr>
        </p:nvSpPr>
        <p:spPr>
          <a:xfrm>
            <a:off x="6429548" y="4206241"/>
            <a:ext cx="2157179" cy="415724"/>
          </a:xfrm>
          <a:prstGeom prst="rect">
            <a:avLst/>
          </a:prstGeom>
        </p:spPr>
        <p:txBody>
          <a:bodyPr anchor="b" anchorCtr="0"/>
          <a:lstStyle>
            <a:lvl1pPr marL="0" indent="0" algn="l">
              <a:buNone/>
              <a:defRPr sz="1400" b="1" i="0">
                <a:solidFill>
                  <a:srgbClr val="001E37"/>
                </a:solidFill>
                <a:latin typeface="Gadugi" panose="020B0502040204020203" pitchFamily="34" charset="0"/>
                <a:ea typeface="Gadugi" panose="020B0502040204020203" pitchFamily="34" charset="0"/>
              </a:defRPr>
            </a:lvl1pPr>
          </a:lstStyle>
          <a:p>
            <a:pPr lvl="0"/>
            <a:r>
              <a:rPr lang="en-GB"/>
              <a:t>NAME SURNAME</a:t>
            </a:r>
            <a:endParaRPr lang="en-LT"/>
          </a:p>
        </p:txBody>
      </p:sp>
      <p:pic>
        <p:nvPicPr>
          <p:cNvPr id="122" name="Picture 121" descr="Background pattern&#10;&#10;Description automatically generated">
            <a:extLst>
              <a:ext uri="{FF2B5EF4-FFF2-40B4-BE49-F238E27FC236}">
                <a16:creationId xmlns:a16="http://schemas.microsoft.com/office/drawing/2014/main" id="{28634E2F-4B6A-6D46-969E-1701C75CC03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
          <a:stretch/>
        </p:blipFill>
        <p:spPr>
          <a:xfrm>
            <a:off x="8695110" y="2827542"/>
            <a:ext cx="3558988" cy="1079500"/>
          </a:xfrm>
          <a:prstGeom prst="rect">
            <a:avLst/>
          </a:prstGeom>
        </p:spPr>
      </p:pic>
      <p:sp>
        <p:nvSpPr>
          <p:cNvPr id="123" name="Picture Placeholder 20">
            <a:extLst>
              <a:ext uri="{FF2B5EF4-FFF2-40B4-BE49-F238E27FC236}">
                <a16:creationId xmlns:a16="http://schemas.microsoft.com/office/drawing/2014/main" id="{5050EF93-ADF0-8344-B36F-F11A80F3B0C3}"/>
              </a:ext>
            </a:extLst>
          </p:cNvPr>
          <p:cNvSpPr>
            <a:spLocks noGrp="1" noChangeAspect="1"/>
          </p:cNvSpPr>
          <p:nvPr>
            <p:ph type="pic" sz="quarter" idx="45" hasCustomPrompt="1"/>
          </p:nvPr>
        </p:nvSpPr>
        <p:spPr>
          <a:xfrm>
            <a:off x="8798069" y="2917292"/>
            <a:ext cx="900000" cy="900000"/>
          </a:xfrm>
          <a:prstGeom prst="ellipse">
            <a:avLst/>
          </a:prstGeom>
        </p:spPr>
        <p:txBody>
          <a:bodyPr anchor="ctr"/>
          <a:lstStyle>
            <a:lvl1pPr marL="0" indent="0" algn="ctr">
              <a:buNone/>
              <a:defRPr sz="1200">
                <a:solidFill>
                  <a:srgbClr val="001E37"/>
                </a:solidFill>
                <a:latin typeface="+mn-lt"/>
              </a:defRPr>
            </a:lvl1pPr>
          </a:lstStyle>
          <a:p>
            <a:r>
              <a:rPr lang="en-LT">
                <a:latin typeface="+mn-lt"/>
              </a:rPr>
              <a:t>Click to add image</a:t>
            </a:r>
            <a:endParaRPr lang="en-LT"/>
          </a:p>
        </p:txBody>
      </p:sp>
      <p:sp>
        <p:nvSpPr>
          <p:cNvPr id="124" name="Text Placeholder 15">
            <a:extLst>
              <a:ext uri="{FF2B5EF4-FFF2-40B4-BE49-F238E27FC236}">
                <a16:creationId xmlns:a16="http://schemas.microsoft.com/office/drawing/2014/main" id="{F261FFDF-F9DA-D740-A858-FD42BED49303}"/>
              </a:ext>
            </a:extLst>
          </p:cNvPr>
          <p:cNvSpPr>
            <a:spLocks noGrp="1"/>
          </p:cNvSpPr>
          <p:nvPr>
            <p:ph type="body" sz="quarter" idx="46" hasCustomPrompt="1"/>
          </p:nvPr>
        </p:nvSpPr>
        <p:spPr>
          <a:xfrm>
            <a:off x="6429548" y="3401569"/>
            <a:ext cx="2157179" cy="415724"/>
          </a:xfrm>
          <a:prstGeom prst="rect">
            <a:avLst/>
          </a:prstGeom>
        </p:spPr>
        <p:txBody>
          <a:bodyPr anchor="t" anchorCtr="0"/>
          <a:lstStyle>
            <a:lvl1pPr marL="0" indent="0" algn="l">
              <a:buNone/>
              <a:defRPr sz="1000" b="0" i="0">
                <a:solidFill>
                  <a:srgbClr val="001E37"/>
                </a:solidFill>
                <a:latin typeface="Gadugi" panose="020B0502040204020203" pitchFamily="34" charset="0"/>
                <a:ea typeface="Gadugi" panose="020B0502040204020203" pitchFamily="34" charset="0"/>
              </a:defRPr>
            </a:lvl1pPr>
          </a:lstStyle>
          <a:p>
            <a:pPr lvl="0"/>
            <a:r>
              <a:rPr lang="en-GB"/>
              <a:t>Click to add text</a:t>
            </a:r>
            <a:endParaRPr lang="en-LT"/>
          </a:p>
        </p:txBody>
      </p:sp>
      <p:sp>
        <p:nvSpPr>
          <p:cNvPr id="125" name="Freeform 124">
            <a:extLst>
              <a:ext uri="{FF2B5EF4-FFF2-40B4-BE49-F238E27FC236}">
                <a16:creationId xmlns:a16="http://schemas.microsoft.com/office/drawing/2014/main" id="{157BB0CF-468F-9C4C-A309-7FF2AE3777F0}"/>
              </a:ext>
            </a:extLst>
          </p:cNvPr>
          <p:cNvSpPr/>
          <p:nvPr userDrawn="1"/>
        </p:nvSpPr>
        <p:spPr>
          <a:xfrm>
            <a:off x="6244217" y="2827543"/>
            <a:ext cx="3576929" cy="1099500"/>
          </a:xfrm>
          <a:custGeom>
            <a:avLst/>
            <a:gdLst>
              <a:gd name="connsiteX0" fmla="*/ 0 w 3513494"/>
              <a:gd name="connsiteY0" fmla="*/ 0 h 1080001"/>
              <a:gd name="connsiteX1" fmla="*/ 274320 w 3513494"/>
              <a:gd name="connsiteY1" fmla="*/ 0 h 1080001"/>
              <a:gd name="connsiteX2" fmla="*/ 477390 w 3513494"/>
              <a:gd name="connsiteY2" fmla="*/ 0 h 1080001"/>
              <a:gd name="connsiteX3" fmla="*/ 751710 w 3513494"/>
              <a:gd name="connsiteY3" fmla="*/ 0 h 1080001"/>
              <a:gd name="connsiteX4" fmla="*/ 2238585 w 3513494"/>
              <a:gd name="connsiteY4" fmla="*/ 0 h 1080001"/>
              <a:gd name="connsiteX5" fmla="*/ 2512905 w 3513494"/>
              <a:gd name="connsiteY5" fmla="*/ 0 h 1080001"/>
              <a:gd name="connsiteX6" fmla="*/ 2715975 w 3513494"/>
              <a:gd name="connsiteY6" fmla="*/ 0 h 1080001"/>
              <a:gd name="connsiteX7" fmla="*/ 2990295 w 3513494"/>
              <a:gd name="connsiteY7" fmla="*/ 0 h 1080001"/>
              <a:gd name="connsiteX8" fmla="*/ 3513494 w 3513494"/>
              <a:gd name="connsiteY8" fmla="*/ 536598 h 1080001"/>
              <a:gd name="connsiteX9" fmla="*/ 2990295 w 3513494"/>
              <a:gd name="connsiteY9" fmla="*/ 1073197 h 1080001"/>
              <a:gd name="connsiteX10" fmla="*/ 751710 w 3513494"/>
              <a:gd name="connsiteY10" fmla="*/ 1080001 h 1080001"/>
              <a:gd name="connsiteX11" fmla="*/ 751710 w 3513494"/>
              <a:gd name="connsiteY11" fmla="*/ 1079167 h 1080001"/>
              <a:gd name="connsiteX12" fmla="*/ 477390 w 3513494"/>
              <a:gd name="connsiteY12" fmla="*/ 1080001 h 1080001"/>
              <a:gd name="connsiteX13" fmla="*/ 477390 w 3513494"/>
              <a:gd name="connsiteY13" fmla="*/ 1079384 h 1080001"/>
              <a:gd name="connsiteX14" fmla="*/ 274320 w 3513494"/>
              <a:gd name="connsiteY14" fmla="*/ 1080001 h 1080001"/>
              <a:gd name="connsiteX15" fmla="*/ 274320 w 3513494"/>
              <a:gd name="connsiteY15" fmla="*/ 1079167 h 1080001"/>
              <a:gd name="connsiteX16" fmla="*/ 0 w 3513494"/>
              <a:gd name="connsiteY16" fmla="*/ 1080001 h 108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13494" h="1080001">
                <a:moveTo>
                  <a:pt x="0" y="0"/>
                </a:moveTo>
                <a:lnTo>
                  <a:pt x="274320" y="0"/>
                </a:lnTo>
                <a:lnTo>
                  <a:pt x="477390" y="0"/>
                </a:lnTo>
                <a:lnTo>
                  <a:pt x="751710" y="0"/>
                </a:lnTo>
                <a:lnTo>
                  <a:pt x="2238585" y="0"/>
                </a:lnTo>
                <a:lnTo>
                  <a:pt x="2512905" y="0"/>
                </a:lnTo>
                <a:lnTo>
                  <a:pt x="2715975" y="0"/>
                </a:lnTo>
                <a:lnTo>
                  <a:pt x="2990295" y="0"/>
                </a:lnTo>
                <a:cubicBezTo>
                  <a:pt x="3279222" y="0"/>
                  <a:pt x="3513494" y="240228"/>
                  <a:pt x="3513494" y="536598"/>
                </a:cubicBezTo>
                <a:cubicBezTo>
                  <a:pt x="3513494" y="832971"/>
                  <a:pt x="3279222" y="1073197"/>
                  <a:pt x="2990295" y="1073197"/>
                </a:cubicBezTo>
                <a:lnTo>
                  <a:pt x="751710" y="1080001"/>
                </a:lnTo>
                <a:lnTo>
                  <a:pt x="751710" y="1079167"/>
                </a:lnTo>
                <a:lnTo>
                  <a:pt x="477390" y="1080001"/>
                </a:lnTo>
                <a:lnTo>
                  <a:pt x="477390" y="1079384"/>
                </a:lnTo>
                <a:lnTo>
                  <a:pt x="274320" y="1080001"/>
                </a:lnTo>
                <a:lnTo>
                  <a:pt x="274320" y="1079167"/>
                </a:lnTo>
                <a:lnTo>
                  <a:pt x="0" y="1080001"/>
                </a:lnTo>
                <a:close/>
              </a:path>
            </a:pathLst>
          </a:cu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LT" sz="2400"/>
          </a:p>
        </p:txBody>
      </p:sp>
      <p:sp>
        <p:nvSpPr>
          <p:cNvPr id="126" name="Text Placeholder 15">
            <a:extLst>
              <a:ext uri="{FF2B5EF4-FFF2-40B4-BE49-F238E27FC236}">
                <a16:creationId xmlns:a16="http://schemas.microsoft.com/office/drawing/2014/main" id="{E8BA03DE-1FEF-F346-A4DD-720A04FE6083}"/>
              </a:ext>
            </a:extLst>
          </p:cNvPr>
          <p:cNvSpPr>
            <a:spLocks noGrp="1"/>
          </p:cNvSpPr>
          <p:nvPr>
            <p:ph type="body" sz="quarter" idx="47" hasCustomPrompt="1"/>
          </p:nvPr>
        </p:nvSpPr>
        <p:spPr>
          <a:xfrm>
            <a:off x="6429548" y="2980945"/>
            <a:ext cx="2157179" cy="415724"/>
          </a:xfrm>
          <a:prstGeom prst="rect">
            <a:avLst/>
          </a:prstGeom>
        </p:spPr>
        <p:txBody>
          <a:bodyPr anchor="b" anchorCtr="0"/>
          <a:lstStyle>
            <a:lvl1pPr marL="0" indent="0" algn="l">
              <a:buNone/>
              <a:defRPr sz="1400" b="1" i="0">
                <a:solidFill>
                  <a:srgbClr val="001E37"/>
                </a:solidFill>
                <a:latin typeface="Gadugi" panose="020B0502040204020203" pitchFamily="34" charset="0"/>
                <a:ea typeface="Gadugi" panose="020B0502040204020203" pitchFamily="34" charset="0"/>
              </a:defRPr>
            </a:lvl1pPr>
          </a:lstStyle>
          <a:p>
            <a:pPr lvl="0"/>
            <a:r>
              <a:rPr lang="en-GB"/>
              <a:t>NAME SURNAME</a:t>
            </a:r>
            <a:endParaRPr lang="en-LT"/>
          </a:p>
        </p:txBody>
      </p:sp>
      <p:pic>
        <p:nvPicPr>
          <p:cNvPr id="127" name="Picture 126" descr="Background pattern&#10;&#10;Description automatically generated">
            <a:extLst>
              <a:ext uri="{FF2B5EF4-FFF2-40B4-BE49-F238E27FC236}">
                <a16:creationId xmlns:a16="http://schemas.microsoft.com/office/drawing/2014/main" id="{8655A86B-85FE-904C-B59D-DC03BCDED6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
          <a:stretch/>
        </p:blipFill>
        <p:spPr>
          <a:xfrm>
            <a:off x="8695110" y="5296422"/>
            <a:ext cx="3558988" cy="1079500"/>
          </a:xfrm>
          <a:prstGeom prst="rect">
            <a:avLst/>
          </a:prstGeom>
        </p:spPr>
      </p:pic>
      <p:sp>
        <p:nvSpPr>
          <p:cNvPr id="128" name="Picture Placeholder 20">
            <a:extLst>
              <a:ext uri="{FF2B5EF4-FFF2-40B4-BE49-F238E27FC236}">
                <a16:creationId xmlns:a16="http://schemas.microsoft.com/office/drawing/2014/main" id="{7C2DA821-786E-9F49-A27F-AFDE2512F026}"/>
              </a:ext>
            </a:extLst>
          </p:cNvPr>
          <p:cNvSpPr>
            <a:spLocks noGrp="1" noChangeAspect="1"/>
          </p:cNvSpPr>
          <p:nvPr>
            <p:ph type="pic" sz="quarter" idx="48" hasCustomPrompt="1"/>
          </p:nvPr>
        </p:nvSpPr>
        <p:spPr>
          <a:xfrm>
            <a:off x="8798069" y="5386172"/>
            <a:ext cx="900000" cy="900000"/>
          </a:xfrm>
          <a:prstGeom prst="ellipse">
            <a:avLst/>
          </a:prstGeom>
        </p:spPr>
        <p:txBody>
          <a:bodyPr anchor="ctr"/>
          <a:lstStyle>
            <a:lvl1pPr marL="0" indent="0" algn="ctr">
              <a:buNone/>
              <a:defRPr sz="1200">
                <a:solidFill>
                  <a:srgbClr val="001E37"/>
                </a:solidFill>
                <a:latin typeface="+mn-lt"/>
              </a:defRPr>
            </a:lvl1pPr>
          </a:lstStyle>
          <a:p>
            <a:r>
              <a:rPr lang="en-LT">
                <a:latin typeface="+mn-lt"/>
              </a:rPr>
              <a:t>Click to add image</a:t>
            </a:r>
            <a:endParaRPr lang="en-LT"/>
          </a:p>
        </p:txBody>
      </p:sp>
      <p:sp>
        <p:nvSpPr>
          <p:cNvPr id="129" name="Text Placeholder 15">
            <a:extLst>
              <a:ext uri="{FF2B5EF4-FFF2-40B4-BE49-F238E27FC236}">
                <a16:creationId xmlns:a16="http://schemas.microsoft.com/office/drawing/2014/main" id="{9E35EFAB-9ADA-754C-9243-05809A4AB33B}"/>
              </a:ext>
            </a:extLst>
          </p:cNvPr>
          <p:cNvSpPr>
            <a:spLocks noGrp="1"/>
          </p:cNvSpPr>
          <p:nvPr>
            <p:ph type="body" sz="quarter" idx="49" hasCustomPrompt="1"/>
          </p:nvPr>
        </p:nvSpPr>
        <p:spPr>
          <a:xfrm>
            <a:off x="6429548" y="5870449"/>
            <a:ext cx="2157179" cy="415724"/>
          </a:xfrm>
          <a:prstGeom prst="rect">
            <a:avLst/>
          </a:prstGeom>
        </p:spPr>
        <p:txBody>
          <a:bodyPr anchor="t" anchorCtr="0"/>
          <a:lstStyle>
            <a:lvl1pPr marL="0" indent="0" algn="l">
              <a:buNone/>
              <a:defRPr sz="1000" b="0" i="0">
                <a:solidFill>
                  <a:srgbClr val="001E37"/>
                </a:solidFill>
                <a:latin typeface="Gadugi" panose="020B0502040204020203" pitchFamily="34" charset="0"/>
                <a:ea typeface="Gadugi" panose="020B0502040204020203" pitchFamily="34" charset="0"/>
              </a:defRPr>
            </a:lvl1pPr>
          </a:lstStyle>
          <a:p>
            <a:pPr lvl="0"/>
            <a:r>
              <a:rPr lang="en-GB"/>
              <a:t>Click to add text</a:t>
            </a:r>
            <a:endParaRPr lang="en-LT"/>
          </a:p>
        </p:txBody>
      </p:sp>
      <p:sp>
        <p:nvSpPr>
          <p:cNvPr id="130" name="Freeform 129">
            <a:extLst>
              <a:ext uri="{FF2B5EF4-FFF2-40B4-BE49-F238E27FC236}">
                <a16:creationId xmlns:a16="http://schemas.microsoft.com/office/drawing/2014/main" id="{CCE3C370-4912-7247-BB4F-F17905C62CE6}"/>
              </a:ext>
            </a:extLst>
          </p:cNvPr>
          <p:cNvSpPr/>
          <p:nvPr userDrawn="1"/>
        </p:nvSpPr>
        <p:spPr>
          <a:xfrm>
            <a:off x="6244217" y="5296423"/>
            <a:ext cx="3576929" cy="1099500"/>
          </a:xfrm>
          <a:custGeom>
            <a:avLst/>
            <a:gdLst>
              <a:gd name="connsiteX0" fmla="*/ 0 w 3513494"/>
              <a:gd name="connsiteY0" fmla="*/ 0 h 1080001"/>
              <a:gd name="connsiteX1" fmla="*/ 274320 w 3513494"/>
              <a:gd name="connsiteY1" fmla="*/ 0 h 1080001"/>
              <a:gd name="connsiteX2" fmla="*/ 477390 w 3513494"/>
              <a:gd name="connsiteY2" fmla="*/ 0 h 1080001"/>
              <a:gd name="connsiteX3" fmla="*/ 751710 w 3513494"/>
              <a:gd name="connsiteY3" fmla="*/ 0 h 1080001"/>
              <a:gd name="connsiteX4" fmla="*/ 2238585 w 3513494"/>
              <a:gd name="connsiteY4" fmla="*/ 0 h 1080001"/>
              <a:gd name="connsiteX5" fmla="*/ 2512905 w 3513494"/>
              <a:gd name="connsiteY5" fmla="*/ 0 h 1080001"/>
              <a:gd name="connsiteX6" fmla="*/ 2715975 w 3513494"/>
              <a:gd name="connsiteY6" fmla="*/ 0 h 1080001"/>
              <a:gd name="connsiteX7" fmla="*/ 2990295 w 3513494"/>
              <a:gd name="connsiteY7" fmla="*/ 0 h 1080001"/>
              <a:gd name="connsiteX8" fmla="*/ 3513494 w 3513494"/>
              <a:gd name="connsiteY8" fmla="*/ 536598 h 1080001"/>
              <a:gd name="connsiteX9" fmla="*/ 2990295 w 3513494"/>
              <a:gd name="connsiteY9" fmla="*/ 1073197 h 1080001"/>
              <a:gd name="connsiteX10" fmla="*/ 751710 w 3513494"/>
              <a:gd name="connsiteY10" fmla="*/ 1080001 h 1080001"/>
              <a:gd name="connsiteX11" fmla="*/ 751710 w 3513494"/>
              <a:gd name="connsiteY11" fmla="*/ 1079167 h 1080001"/>
              <a:gd name="connsiteX12" fmla="*/ 477390 w 3513494"/>
              <a:gd name="connsiteY12" fmla="*/ 1080001 h 1080001"/>
              <a:gd name="connsiteX13" fmla="*/ 477390 w 3513494"/>
              <a:gd name="connsiteY13" fmla="*/ 1079384 h 1080001"/>
              <a:gd name="connsiteX14" fmla="*/ 274320 w 3513494"/>
              <a:gd name="connsiteY14" fmla="*/ 1080001 h 1080001"/>
              <a:gd name="connsiteX15" fmla="*/ 274320 w 3513494"/>
              <a:gd name="connsiteY15" fmla="*/ 1079167 h 1080001"/>
              <a:gd name="connsiteX16" fmla="*/ 0 w 3513494"/>
              <a:gd name="connsiteY16" fmla="*/ 1080001 h 108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13494" h="1080001">
                <a:moveTo>
                  <a:pt x="0" y="0"/>
                </a:moveTo>
                <a:lnTo>
                  <a:pt x="274320" y="0"/>
                </a:lnTo>
                <a:lnTo>
                  <a:pt x="477390" y="0"/>
                </a:lnTo>
                <a:lnTo>
                  <a:pt x="751710" y="0"/>
                </a:lnTo>
                <a:lnTo>
                  <a:pt x="2238585" y="0"/>
                </a:lnTo>
                <a:lnTo>
                  <a:pt x="2512905" y="0"/>
                </a:lnTo>
                <a:lnTo>
                  <a:pt x="2715975" y="0"/>
                </a:lnTo>
                <a:lnTo>
                  <a:pt x="2990295" y="0"/>
                </a:lnTo>
                <a:cubicBezTo>
                  <a:pt x="3279222" y="0"/>
                  <a:pt x="3513494" y="240228"/>
                  <a:pt x="3513494" y="536598"/>
                </a:cubicBezTo>
                <a:cubicBezTo>
                  <a:pt x="3513494" y="832971"/>
                  <a:pt x="3279222" y="1073197"/>
                  <a:pt x="2990295" y="1073197"/>
                </a:cubicBezTo>
                <a:lnTo>
                  <a:pt x="751710" y="1080001"/>
                </a:lnTo>
                <a:lnTo>
                  <a:pt x="751710" y="1079167"/>
                </a:lnTo>
                <a:lnTo>
                  <a:pt x="477390" y="1080001"/>
                </a:lnTo>
                <a:lnTo>
                  <a:pt x="477390" y="1079384"/>
                </a:lnTo>
                <a:lnTo>
                  <a:pt x="274320" y="1080001"/>
                </a:lnTo>
                <a:lnTo>
                  <a:pt x="274320" y="1079167"/>
                </a:lnTo>
                <a:lnTo>
                  <a:pt x="0" y="1080001"/>
                </a:lnTo>
                <a:close/>
              </a:path>
            </a:pathLst>
          </a:cu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LT" sz="2400"/>
          </a:p>
        </p:txBody>
      </p:sp>
      <p:sp>
        <p:nvSpPr>
          <p:cNvPr id="131" name="Text Placeholder 15">
            <a:extLst>
              <a:ext uri="{FF2B5EF4-FFF2-40B4-BE49-F238E27FC236}">
                <a16:creationId xmlns:a16="http://schemas.microsoft.com/office/drawing/2014/main" id="{39BBB5AE-06C9-A442-99C1-DFBEBC4DB2C4}"/>
              </a:ext>
            </a:extLst>
          </p:cNvPr>
          <p:cNvSpPr>
            <a:spLocks noGrp="1"/>
          </p:cNvSpPr>
          <p:nvPr>
            <p:ph type="body" sz="quarter" idx="50" hasCustomPrompt="1"/>
          </p:nvPr>
        </p:nvSpPr>
        <p:spPr>
          <a:xfrm>
            <a:off x="6429548" y="5449825"/>
            <a:ext cx="2157179" cy="415724"/>
          </a:xfrm>
          <a:prstGeom prst="rect">
            <a:avLst/>
          </a:prstGeom>
        </p:spPr>
        <p:txBody>
          <a:bodyPr anchor="b" anchorCtr="0"/>
          <a:lstStyle>
            <a:lvl1pPr marL="0" indent="0" algn="l">
              <a:buNone/>
              <a:defRPr sz="1400" b="1" i="0">
                <a:solidFill>
                  <a:srgbClr val="001E37"/>
                </a:solidFill>
                <a:latin typeface="Gadugi" panose="020B0502040204020203" pitchFamily="34" charset="0"/>
                <a:ea typeface="Gadugi" panose="020B0502040204020203" pitchFamily="34" charset="0"/>
              </a:defRPr>
            </a:lvl1pPr>
          </a:lstStyle>
          <a:p>
            <a:pPr lvl="0"/>
            <a:r>
              <a:rPr lang="en-GB"/>
              <a:t>NAME SURNAME</a:t>
            </a:r>
            <a:endParaRPr lang="en-LT"/>
          </a:p>
        </p:txBody>
      </p:sp>
      <p:pic>
        <p:nvPicPr>
          <p:cNvPr id="30" name="Graphic 29">
            <a:extLst>
              <a:ext uri="{FF2B5EF4-FFF2-40B4-BE49-F238E27FC236}">
                <a16:creationId xmlns:a16="http://schemas.microsoft.com/office/drawing/2014/main" id="{6DC75BB9-6EF3-7536-5950-61C297D5905E}"/>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7491" y="418155"/>
            <a:ext cx="2502176" cy="361277"/>
          </a:xfrm>
          <a:prstGeom prst="rect">
            <a:avLst/>
          </a:prstGeom>
        </p:spPr>
      </p:pic>
      <p:sp>
        <p:nvSpPr>
          <p:cNvPr id="31" name="Rectangle 30">
            <a:extLst>
              <a:ext uri="{FF2B5EF4-FFF2-40B4-BE49-F238E27FC236}">
                <a16:creationId xmlns:a16="http://schemas.microsoft.com/office/drawing/2014/main" id="{862ABF55-804D-F202-056A-9F62E157216D}"/>
              </a:ext>
            </a:extLst>
          </p:cNvPr>
          <p:cNvSpPr/>
          <p:nvPr userDrawn="1"/>
        </p:nvSpPr>
        <p:spPr>
          <a:xfrm>
            <a:off x="422065" y="6415850"/>
            <a:ext cx="1435586" cy="215315"/>
          </a:xfrm>
          <a:prstGeom prst="rect">
            <a:avLst/>
          </a:prstGeom>
        </p:spPr>
        <p:txBody>
          <a:bodyPr wrap="none">
            <a:spAutoFit/>
          </a:bodyPr>
          <a:lstStyle/>
          <a:p>
            <a:pPr marL="0" marR="0" lvl="0" indent="0" algn="l" defTabSz="912887" rtl="0" eaLnBrk="1" fontAlgn="auto" latinLnBrk="0" hangingPunct="1">
              <a:lnSpc>
                <a:spcPct val="100000"/>
              </a:lnSpc>
              <a:spcBef>
                <a:spcPts val="0"/>
              </a:spcBef>
              <a:spcAft>
                <a:spcPts val="0"/>
              </a:spcAft>
              <a:buClrTx/>
              <a:buSzTx/>
              <a:buFontTx/>
              <a:buNone/>
              <a:tabLst/>
              <a:defRPr/>
            </a:pPr>
            <a:r>
              <a:rPr lang="en-US" sz="799" b="1" i="0" kern="1200" cap="all" spc="51" baseline="0" noProof="0">
                <a:solidFill>
                  <a:srgbClr val="001E37"/>
                </a:solidFill>
                <a:latin typeface="+mj-lt"/>
                <a:ea typeface="+mn-ea"/>
                <a:cs typeface="+mn-cs"/>
              </a:rPr>
              <a:t>Smart money moves</a:t>
            </a:r>
          </a:p>
        </p:txBody>
      </p:sp>
    </p:spTree>
    <p:extLst>
      <p:ext uri="{BB962C8B-B14F-4D97-AF65-F5344CB8AC3E}">
        <p14:creationId xmlns:p14="http://schemas.microsoft.com/office/powerpoint/2010/main" val="80748091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Section Title-Color">
    <p:bg>
      <p:bgPr>
        <a:solidFill>
          <a:srgbClr val="00C7B3"/>
        </a:solidFill>
        <a:effectLst/>
      </p:bgPr>
    </p:bg>
    <p:spTree>
      <p:nvGrpSpPr>
        <p:cNvPr id="1" name=""/>
        <p:cNvGrpSpPr/>
        <p:nvPr/>
      </p:nvGrpSpPr>
      <p:grpSpPr>
        <a:xfrm>
          <a:off x="0" y="0"/>
          <a:ext cx="0" cy="0"/>
          <a:chOff x="0" y="0"/>
          <a:chExt cx="0" cy="0"/>
        </a:xfrm>
      </p:grpSpPr>
      <p:pic>
        <p:nvPicPr>
          <p:cNvPr id="36" name="Picture 35" descr="Icon&#10;&#10;Description automatically generated">
            <a:extLst>
              <a:ext uri="{FF2B5EF4-FFF2-40B4-BE49-F238E27FC236}">
                <a16:creationId xmlns:a16="http://schemas.microsoft.com/office/drawing/2014/main" id="{BCD17B93-885E-4B46-8877-1CDB633436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1996" y="0"/>
            <a:ext cx="1083584" cy="3770299"/>
          </a:xfrm>
          <a:prstGeom prst="rect">
            <a:avLst/>
          </a:prstGeom>
        </p:spPr>
      </p:pic>
      <p:pic>
        <p:nvPicPr>
          <p:cNvPr id="30" name="Picture 29" descr="Icon&#10;&#10;Description automatically generated">
            <a:extLst>
              <a:ext uri="{FF2B5EF4-FFF2-40B4-BE49-F238E27FC236}">
                <a16:creationId xmlns:a16="http://schemas.microsoft.com/office/drawing/2014/main" id="{3BAD6637-D563-DF44-A0EE-2313753C81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641156" y="1"/>
            <a:ext cx="1083584" cy="6475079"/>
          </a:xfrm>
          <a:prstGeom prst="rect">
            <a:avLst/>
          </a:prstGeom>
        </p:spPr>
      </p:pic>
      <p:sp>
        <p:nvSpPr>
          <p:cNvPr id="7" name="Title 1">
            <a:extLst>
              <a:ext uri="{FF2B5EF4-FFF2-40B4-BE49-F238E27FC236}">
                <a16:creationId xmlns:a16="http://schemas.microsoft.com/office/drawing/2014/main" id="{900BE04B-0D0F-2946-B9F6-946C363EEF76}"/>
              </a:ext>
            </a:extLst>
          </p:cNvPr>
          <p:cNvSpPr>
            <a:spLocks noGrp="1"/>
          </p:cNvSpPr>
          <p:nvPr>
            <p:ph type="ctrTitle" hasCustomPrompt="1"/>
          </p:nvPr>
        </p:nvSpPr>
        <p:spPr>
          <a:xfrm>
            <a:off x="783773" y="2601778"/>
            <a:ext cx="3240505" cy="1096017"/>
          </a:xfrm>
          <a:prstGeom prst="rect">
            <a:avLst/>
          </a:prstGeom>
        </p:spPr>
        <p:txBody>
          <a:bodyPr anchor="b"/>
          <a:lstStyle>
            <a:lvl1pPr algn="l">
              <a:defRPr sz="5985" b="1" i="0" baseline="0">
                <a:solidFill>
                  <a:srgbClr val="001E37"/>
                </a:solidFill>
                <a:latin typeface="+mj-lt"/>
              </a:defRPr>
            </a:lvl1pPr>
          </a:lstStyle>
          <a:p>
            <a:r>
              <a:rPr lang="en-US"/>
              <a:t>Agenda</a:t>
            </a:r>
          </a:p>
        </p:txBody>
      </p:sp>
      <p:sp>
        <p:nvSpPr>
          <p:cNvPr id="12" name="Subtitle 2">
            <a:extLst>
              <a:ext uri="{FF2B5EF4-FFF2-40B4-BE49-F238E27FC236}">
                <a16:creationId xmlns:a16="http://schemas.microsoft.com/office/drawing/2014/main" id="{E3CFB370-E12F-5444-9F9E-E11B024507A9}"/>
              </a:ext>
            </a:extLst>
          </p:cNvPr>
          <p:cNvSpPr>
            <a:spLocks noGrp="1"/>
          </p:cNvSpPr>
          <p:nvPr>
            <p:ph type="subTitle" idx="1" hasCustomPrompt="1"/>
          </p:nvPr>
        </p:nvSpPr>
        <p:spPr>
          <a:xfrm>
            <a:off x="783773" y="3927042"/>
            <a:ext cx="3240505" cy="518913"/>
          </a:xfrm>
          <a:prstGeom prst="rect">
            <a:avLst/>
          </a:prstGeom>
        </p:spPr>
        <p:txBody>
          <a:bodyPr>
            <a:normAutofit/>
          </a:bodyPr>
          <a:lstStyle>
            <a:lvl1pPr marL="0" indent="0" algn="l">
              <a:buNone/>
              <a:defRPr sz="1995" b="0" i="0" baseline="0">
                <a:solidFill>
                  <a:srgbClr val="001E37"/>
                </a:solidFill>
                <a:latin typeface="+mj-lt"/>
              </a:defRPr>
            </a:lvl1pPr>
            <a:lvl2pPr marL="456066" indent="0" algn="ctr">
              <a:buNone/>
              <a:defRPr sz="1995"/>
            </a:lvl2pPr>
            <a:lvl3pPr marL="912132" indent="0" algn="ctr">
              <a:buNone/>
              <a:defRPr sz="1796"/>
            </a:lvl3pPr>
            <a:lvl4pPr marL="1368196" indent="0" algn="ctr">
              <a:buNone/>
              <a:defRPr sz="1596"/>
            </a:lvl4pPr>
            <a:lvl5pPr marL="1824262" indent="0" algn="ctr">
              <a:buNone/>
              <a:defRPr sz="1596"/>
            </a:lvl5pPr>
            <a:lvl6pPr marL="2280328" indent="0" algn="ctr">
              <a:buNone/>
              <a:defRPr sz="1596"/>
            </a:lvl6pPr>
            <a:lvl7pPr marL="2736393" indent="0" algn="ctr">
              <a:buNone/>
              <a:defRPr sz="1596"/>
            </a:lvl7pPr>
            <a:lvl8pPr marL="3192459" indent="0" algn="ctr">
              <a:buNone/>
              <a:defRPr sz="1596"/>
            </a:lvl8pPr>
            <a:lvl9pPr marL="3648525" indent="0" algn="ctr">
              <a:buNone/>
              <a:defRPr sz="1596"/>
            </a:lvl9pPr>
          </a:lstStyle>
          <a:p>
            <a:r>
              <a:rPr lang="en-US"/>
              <a:t>Click to edit subtitle</a:t>
            </a:r>
          </a:p>
        </p:txBody>
      </p:sp>
      <p:pic>
        <p:nvPicPr>
          <p:cNvPr id="33" name="Picture 32" descr="A picture containing icon&#10;&#10;Description automatically generated">
            <a:extLst>
              <a:ext uri="{FF2B5EF4-FFF2-40B4-BE49-F238E27FC236}">
                <a16:creationId xmlns:a16="http://schemas.microsoft.com/office/drawing/2014/main" id="{538D92B9-073E-D047-974A-A265EAE0C45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38775" y="-2"/>
            <a:ext cx="3185503" cy="2601779"/>
          </a:xfrm>
          <a:prstGeom prst="rect">
            <a:avLst/>
          </a:prstGeom>
        </p:spPr>
      </p:pic>
      <p:sp>
        <p:nvSpPr>
          <p:cNvPr id="3" name="Text Placeholder 2">
            <a:extLst>
              <a:ext uri="{FF2B5EF4-FFF2-40B4-BE49-F238E27FC236}">
                <a16:creationId xmlns:a16="http://schemas.microsoft.com/office/drawing/2014/main" id="{117D5B24-67FE-5CE5-0218-9D971F882853}"/>
              </a:ext>
            </a:extLst>
          </p:cNvPr>
          <p:cNvSpPr>
            <a:spLocks noGrp="1"/>
          </p:cNvSpPr>
          <p:nvPr>
            <p:ph type="body" sz="quarter" idx="10" hasCustomPrompt="1"/>
          </p:nvPr>
        </p:nvSpPr>
        <p:spPr>
          <a:xfrm>
            <a:off x="5724741" y="787823"/>
            <a:ext cx="3187700" cy="381000"/>
          </a:xfrm>
          <a:prstGeom prst="rect">
            <a:avLst/>
          </a:prstGeom>
        </p:spPr>
        <p:txBody>
          <a:bodyPr/>
          <a:lstStyle>
            <a:lvl1pPr marL="0" indent="0">
              <a:buNone/>
              <a:defRPr sz="2000">
                <a:latin typeface="+mn-lt"/>
              </a:defRPr>
            </a:lvl1pPr>
          </a:lstStyle>
          <a:p>
            <a:pPr lvl="0"/>
            <a:r>
              <a:rPr lang="en-GB"/>
              <a:t>Click to add text</a:t>
            </a:r>
            <a:endParaRPr lang="en-LT"/>
          </a:p>
        </p:txBody>
      </p:sp>
      <p:sp>
        <p:nvSpPr>
          <p:cNvPr id="31" name="Text Placeholder 2">
            <a:extLst>
              <a:ext uri="{FF2B5EF4-FFF2-40B4-BE49-F238E27FC236}">
                <a16:creationId xmlns:a16="http://schemas.microsoft.com/office/drawing/2014/main" id="{69DAF9E7-B84C-2C21-BFBB-6636FD1D07C0}"/>
              </a:ext>
            </a:extLst>
          </p:cNvPr>
          <p:cNvSpPr>
            <a:spLocks noGrp="1"/>
          </p:cNvSpPr>
          <p:nvPr>
            <p:ph type="body" sz="quarter" idx="11" hasCustomPrompt="1"/>
          </p:nvPr>
        </p:nvSpPr>
        <p:spPr>
          <a:xfrm>
            <a:off x="5724741" y="5504076"/>
            <a:ext cx="3187700" cy="381000"/>
          </a:xfrm>
          <a:prstGeom prst="rect">
            <a:avLst/>
          </a:prstGeom>
        </p:spPr>
        <p:txBody>
          <a:bodyPr/>
          <a:lstStyle>
            <a:lvl1pPr marL="0" indent="0">
              <a:buNone/>
              <a:defRPr sz="2000">
                <a:latin typeface="+mn-lt"/>
              </a:defRPr>
            </a:lvl1pPr>
          </a:lstStyle>
          <a:p>
            <a:pPr lvl="0"/>
            <a:r>
              <a:rPr lang="en-GB"/>
              <a:t>Click to add text</a:t>
            </a:r>
            <a:endParaRPr lang="en-LT"/>
          </a:p>
        </p:txBody>
      </p:sp>
      <p:sp>
        <p:nvSpPr>
          <p:cNvPr id="32" name="Text Placeholder 2">
            <a:extLst>
              <a:ext uri="{FF2B5EF4-FFF2-40B4-BE49-F238E27FC236}">
                <a16:creationId xmlns:a16="http://schemas.microsoft.com/office/drawing/2014/main" id="{39373F99-27BB-033F-7AD7-B86E6DC25862}"/>
              </a:ext>
            </a:extLst>
          </p:cNvPr>
          <p:cNvSpPr>
            <a:spLocks noGrp="1"/>
          </p:cNvSpPr>
          <p:nvPr>
            <p:ph type="body" sz="quarter" idx="12" hasCustomPrompt="1"/>
          </p:nvPr>
        </p:nvSpPr>
        <p:spPr>
          <a:xfrm>
            <a:off x="5724741" y="1573865"/>
            <a:ext cx="3187700" cy="381000"/>
          </a:xfrm>
          <a:prstGeom prst="rect">
            <a:avLst/>
          </a:prstGeom>
        </p:spPr>
        <p:txBody>
          <a:bodyPr/>
          <a:lstStyle>
            <a:lvl1pPr marL="0" indent="0">
              <a:buNone/>
              <a:defRPr sz="2000">
                <a:latin typeface="+mn-lt"/>
              </a:defRPr>
            </a:lvl1pPr>
          </a:lstStyle>
          <a:p>
            <a:pPr lvl="0"/>
            <a:r>
              <a:rPr lang="en-GB"/>
              <a:t>Click to add text</a:t>
            </a:r>
            <a:endParaRPr lang="en-LT"/>
          </a:p>
        </p:txBody>
      </p:sp>
      <p:sp>
        <p:nvSpPr>
          <p:cNvPr id="34" name="Text Placeholder 2">
            <a:extLst>
              <a:ext uri="{FF2B5EF4-FFF2-40B4-BE49-F238E27FC236}">
                <a16:creationId xmlns:a16="http://schemas.microsoft.com/office/drawing/2014/main" id="{41173FBC-D7AD-1DF4-7D6A-EA3D441C64DF}"/>
              </a:ext>
            </a:extLst>
          </p:cNvPr>
          <p:cNvSpPr>
            <a:spLocks noGrp="1"/>
          </p:cNvSpPr>
          <p:nvPr>
            <p:ph type="body" sz="quarter" idx="13" hasCustomPrompt="1"/>
          </p:nvPr>
        </p:nvSpPr>
        <p:spPr>
          <a:xfrm>
            <a:off x="5724741" y="2359908"/>
            <a:ext cx="3187700" cy="381000"/>
          </a:xfrm>
          <a:prstGeom prst="rect">
            <a:avLst/>
          </a:prstGeom>
        </p:spPr>
        <p:txBody>
          <a:bodyPr/>
          <a:lstStyle>
            <a:lvl1pPr marL="0" indent="0">
              <a:buNone/>
              <a:defRPr sz="2000">
                <a:latin typeface="+mn-lt"/>
              </a:defRPr>
            </a:lvl1pPr>
          </a:lstStyle>
          <a:p>
            <a:pPr lvl="0"/>
            <a:r>
              <a:rPr lang="en-GB"/>
              <a:t>Click to add text</a:t>
            </a:r>
            <a:endParaRPr lang="en-LT"/>
          </a:p>
        </p:txBody>
      </p:sp>
      <p:sp>
        <p:nvSpPr>
          <p:cNvPr id="35" name="Text Placeholder 2">
            <a:extLst>
              <a:ext uri="{FF2B5EF4-FFF2-40B4-BE49-F238E27FC236}">
                <a16:creationId xmlns:a16="http://schemas.microsoft.com/office/drawing/2014/main" id="{F5547850-BA10-690F-C29F-44EA640E8721}"/>
              </a:ext>
            </a:extLst>
          </p:cNvPr>
          <p:cNvSpPr>
            <a:spLocks noGrp="1"/>
          </p:cNvSpPr>
          <p:nvPr>
            <p:ph type="body" sz="quarter" idx="14" hasCustomPrompt="1"/>
          </p:nvPr>
        </p:nvSpPr>
        <p:spPr>
          <a:xfrm>
            <a:off x="5724741" y="3145951"/>
            <a:ext cx="3187700" cy="381000"/>
          </a:xfrm>
          <a:prstGeom prst="rect">
            <a:avLst/>
          </a:prstGeom>
        </p:spPr>
        <p:txBody>
          <a:bodyPr/>
          <a:lstStyle>
            <a:lvl1pPr marL="0" indent="0">
              <a:buNone/>
              <a:defRPr sz="2000">
                <a:latin typeface="+mn-lt"/>
              </a:defRPr>
            </a:lvl1pPr>
          </a:lstStyle>
          <a:p>
            <a:pPr lvl="0"/>
            <a:r>
              <a:rPr lang="en-GB"/>
              <a:t>Click to add text</a:t>
            </a:r>
            <a:endParaRPr lang="en-LT"/>
          </a:p>
        </p:txBody>
      </p:sp>
      <p:sp>
        <p:nvSpPr>
          <p:cNvPr id="37" name="Text Placeholder 2">
            <a:extLst>
              <a:ext uri="{FF2B5EF4-FFF2-40B4-BE49-F238E27FC236}">
                <a16:creationId xmlns:a16="http://schemas.microsoft.com/office/drawing/2014/main" id="{D55F8DC4-0F15-297E-A343-2063BAFFD6A9}"/>
              </a:ext>
            </a:extLst>
          </p:cNvPr>
          <p:cNvSpPr>
            <a:spLocks noGrp="1"/>
          </p:cNvSpPr>
          <p:nvPr>
            <p:ph type="body" sz="quarter" idx="15" hasCustomPrompt="1"/>
          </p:nvPr>
        </p:nvSpPr>
        <p:spPr>
          <a:xfrm>
            <a:off x="5724741" y="3931993"/>
            <a:ext cx="3187700" cy="381000"/>
          </a:xfrm>
          <a:prstGeom prst="rect">
            <a:avLst/>
          </a:prstGeom>
        </p:spPr>
        <p:txBody>
          <a:bodyPr/>
          <a:lstStyle>
            <a:lvl1pPr marL="0" indent="0">
              <a:buNone/>
              <a:defRPr sz="2000">
                <a:latin typeface="+mn-lt"/>
              </a:defRPr>
            </a:lvl1pPr>
          </a:lstStyle>
          <a:p>
            <a:pPr lvl="0"/>
            <a:r>
              <a:rPr lang="en-GB"/>
              <a:t>Click to add text</a:t>
            </a:r>
            <a:endParaRPr lang="en-LT"/>
          </a:p>
        </p:txBody>
      </p:sp>
      <p:sp>
        <p:nvSpPr>
          <p:cNvPr id="38" name="Text Placeholder 2">
            <a:extLst>
              <a:ext uri="{FF2B5EF4-FFF2-40B4-BE49-F238E27FC236}">
                <a16:creationId xmlns:a16="http://schemas.microsoft.com/office/drawing/2014/main" id="{D83CB8B3-94AF-770B-FE17-67C2B2D9A1E6}"/>
              </a:ext>
            </a:extLst>
          </p:cNvPr>
          <p:cNvSpPr>
            <a:spLocks noGrp="1"/>
          </p:cNvSpPr>
          <p:nvPr>
            <p:ph type="body" sz="quarter" idx="16" hasCustomPrompt="1"/>
          </p:nvPr>
        </p:nvSpPr>
        <p:spPr>
          <a:xfrm>
            <a:off x="5724741" y="4718036"/>
            <a:ext cx="3187700" cy="381000"/>
          </a:xfrm>
          <a:prstGeom prst="rect">
            <a:avLst/>
          </a:prstGeom>
        </p:spPr>
        <p:txBody>
          <a:bodyPr/>
          <a:lstStyle>
            <a:lvl1pPr marL="0" indent="0">
              <a:buNone/>
              <a:defRPr sz="2000">
                <a:latin typeface="+mn-lt"/>
              </a:defRPr>
            </a:lvl1pPr>
          </a:lstStyle>
          <a:p>
            <a:pPr lvl="0"/>
            <a:r>
              <a:rPr lang="en-GB"/>
              <a:t>Click to add text</a:t>
            </a:r>
            <a:endParaRPr lang="en-LT"/>
          </a:p>
        </p:txBody>
      </p:sp>
      <p:sp>
        <p:nvSpPr>
          <p:cNvPr id="39" name="Text Placeholder 2">
            <a:extLst>
              <a:ext uri="{FF2B5EF4-FFF2-40B4-BE49-F238E27FC236}">
                <a16:creationId xmlns:a16="http://schemas.microsoft.com/office/drawing/2014/main" id="{6B66F88E-5162-B7DB-BDE7-B9487416CBEF}"/>
              </a:ext>
            </a:extLst>
          </p:cNvPr>
          <p:cNvSpPr>
            <a:spLocks noGrp="1"/>
          </p:cNvSpPr>
          <p:nvPr>
            <p:ph type="body" sz="quarter" idx="17" hasCustomPrompt="1"/>
          </p:nvPr>
        </p:nvSpPr>
        <p:spPr>
          <a:xfrm>
            <a:off x="4762213" y="735132"/>
            <a:ext cx="854888" cy="486381"/>
          </a:xfrm>
          <a:prstGeom prst="rect">
            <a:avLst/>
          </a:prstGeom>
        </p:spPr>
        <p:txBody>
          <a:bodyPr/>
          <a:lstStyle>
            <a:lvl1pPr marL="0" indent="0" algn="ctr">
              <a:buNone/>
              <a:defRPr sz="3200" b="1">
                <a:latin typeface="+mn-lt"/>
              </a:defRPr>
            </a:lvl1pPr>
          </a:lstStyle>
          <a:p>
            <a:pPr lvl="0"/>
            <a:r>
              <a:rPr lang="en-GB"/>
              <a:t>01</a:t>
            </a:r>
            <a:endParaRPr lang="en-LT"/>
          </a:p>
        </p:txBody>
      </p:sp>
      <p:sp>
        <p:nvSpPr>
          <p:cNvPr id="40" name="Text Placeholder 2">
            <a:extLst>
              <a:ext uri="{FF2B5EF4-FFF2-40B4-BE49-F238E27FC236}">
                <a16:creationId xmlns:a16="http://schemas.microsoft.com/office/drawing/2014/main" id="{629A2B9C-BAA7-A418-B0D7-64F9A13AA329}"/>
              </a:ext>
            </a:extLst>
          </p:cNvPr>
          <p:cNvSpPr>
            <a:spLocks noGrp="1"/>
          </p:cNvSpPr>
          <p:nvPr>
            <p:ph type="body" sz="quarter" idx="18" hasCustomPrompt="1"/>
          </p:nvPr>
        </p:nvSpPr>
        <p:spPr>
          <a:xfrm>
            <a:off x="4762213" y="5451386"/>
            <a:ext cx="854888" cy="486381"/>
          </a:xfrm>
          <a:prstGeom prst="rect">
            <a:avLst/>
          </a:prstGeom>
        </p:spPr>
        <p:txBody>
          <a:bodyPr/>
          <a:lstStyle>
            <a:lvl1pPr marL="0" indent="0" algn="ctr">
              <a:buNone/>
              <a:defRPr sz="3200" b="1">
                <a:latin typeface="+mn-lt"/>
              </a:defRPr>
            </a:lvl1pPr>
          </a:lstStyle>
          <a:p>
            <a:pPr lvl="0"/>
            <a:r>
              <a:rPr lang="en-GB"/>
              <a:t>07</a:t>
            </a:r>
            <a:endParaRPr lang="en-LT"/>
          </a:p>
        </p:txBody>
      </p:sp>
      <p:sp>
        <p:nvSpPr>
          <p:cNvPr id="41" name="Text Placeholder 2">
            <a:extLst>
              <a:ext uri="{FF2B5EF4-FFF2-40B4-BE49-F238E27FC236}">
                <a16:creationId xmlns:a16="http://schemas.microsoft.com/office/drawing/2014/main" id="{798110D4-6A61-E64B-A4BC-79D0CC2E4ED0}"/>
              </a:ext>
            </a:extLst>
          </p:cNvPr>
          <p:cNvSpPr>
            <a:spLocks noGrp="1"/>
          </p:cNvSpPr>
          <p:nvPr>
            <p:ph type="body" sz="quarter" idx="19" hasCustomPrompt="1"/>
          </p:nvPr>
        </p:nvSpPr>
        <p:spPr>
          <a:xfrm>
            <a:off x="4762213" y="4665346"/>
            <a:ext cx="854888" cy="486381"/>
          </a:xfrm>
          <a:prstGeom prst="rect">
            <a:avLst/>
          </a:prstGeom>
        </p:spPr>
        <p:txBody>
          <a:bodyPr/>
          <a:lstStyle>
            <a:lvl1pPr marL="0" indent="0" algn="ctr">
              <a:buNone/>
              <a:defRPr sz="3200" b="1">
                <a:latin typeface="+mn-lt"/>
              </a:defRPr>
            </a:lvl1pPr>
          </a:lstStyle>
          <a:p>
            <a:pPr lvl="0"/>
            <a:r>
              <a:rPr lang="en-GB"/>
              <a:t>06</a:t>
            </a:r>
            <a:endParaRPr lang="en-LT"/>
          </a:p>
        </p:txBody>
      </p:sp>
      <p:sp>
        <p:nvSpPr>
          <p:cNvPr id="42" name="Text Placeholder 2">
            <a:extLst>
              <a:ext uri="{FF2B5EF4-FFF2-40B4-BE49-F238E27FC236}">
                <a16:creationId xmlns:a16="http://schemas.microsoft.com/office/drawing/2014/main" id="{0EFC04F6-D58F-7E44-4642-EC2BCFFEC012}"/>
              </a:ext>
            </a:extLst>
          </p:cNvPr>
          <p:cNvSpPr>
            <a:spLocks noGrp="1"/>
          </p:cNvSpPr>
          <p:nvPr>
            <p:ph type="body" sz="quarter" idx="20" hasCustomPrompt="1"/>
          </p:nvPr>
        </p:nvSpPr>
        <p:spPr>
          <a:xfrm>
            <a:off x="4762213" y="3879303"/>
            <a:ext cx="854888" cy="486381"/>
          </a:xfrm>
          <a:prstGeom prst="rect">
            <a:avLst/>
          </a:prstGeom>
        </p:spPr>
        <p:txBody>
          <a:bodyPr/>
          <a:lstStyle>
            <a:lvl1pPr marL="0" indent="0" algn="ctr">
              <a:buNone/>
              <a:defRPr sz="3200" b="1">
                <a:latin typeface="+mn-lt"/>
              </a:defRPr>
            </a:lvl1pPr>
          </a:lstStyle>
          <a:p>
            <a:pPr lvl="0"/>
            <a:r>
              <a:rPr lang="en-GB"/>
              <a:t>05</a:t>
            </a:r>
            <a:endParaRPr lang="en-LT"/>
          </a:p>
        </p:txBody>
      </p:sp>
      <p:sp>
        <p:nvSpPr>
          <p:cNvPr id="43" name="Text Placeholder 2">
            <a:extLst>
              <a:ext uri="{FF2B5EF4-FFF2-40B4-BE49-F238E27FC236}">
                <a16:creationId xmlns:a16="http://schemas.microsoft.com/office/drawing/2014/main" id="{B27A6758-46D7-BB0C-CD41-0192FA798664}"/>
              </a:ext>
            </a:extLst>
          </p:cNvPr>
          <p:cNvSpPr>
            <a:spLocks noGrp="1"/>
          </p:cNvSpPr>
          <p:nvPr>
            <p:ph type="body" sz="quarter" idx="21" hasCustomPrompt="1"/>
          </p:nvPr>
        </p:nvSpPr>
        <p:spPr>
          <a:xfrm>
            <a:off x="4762213" y="3093260"/>
            <a:ext cx="854888" cy="486381"/>
          </a:xfrm>
          <a:prstGeom prst="rect">
            <a:avLst/>
          </a:prstGeom>
        </p:spPr>
        <p:txBody>
          <a:bodyPr/>
          <a:lstStyle>
            <a:lvl1pPr marL="0" indent="0" algn="ctr">
              <a:buNone/>
              <a:defRPr sz="3200" b="1">
                <a:latin typeface="+mn-lt"/>
              </a:defRPr>
            </a:lvl1pPr>
          </a:lstStyle>
          <a:p>
            <a:pPr lvl="0"/>
            <a:r>
              <a:rPr lang="en-GB"/>
              <a:t>04</a:t>
            </a:r>
            <a:endParaRPr lang="en-LT"/>
          </a:p>
        </p:txBody>
      </p:sp>
      <p:sp>
        <p:nvSpPr>
          <p:cNvPr id="44" name="Text Placeholder 2">
            <a:extLst>
              <a:ext uri="{FF2B5EF4-FFF2-40B4-BE49-F238E27FC236}">
                <a16:creationId xmlns:a16="http://schemas.microsoft.com/office/drawing/2014/main" id="{119CA629-4DDE-E467-A4B7-F5C9124DDBB8}"/>
              </a:ext>
            </a:extLst>
          </p:cNvPr>
          <p:cNvSpPr>
            <a:spLocks noGrp="1"/>
          </p:cNvSpPr>
          <p:nvPr>
            <p:ph type="body" sz="quarter" idx="22" hasCustomPrompt="1"/>
          </p:nvPr>
        </p:nvSpPr>
        <p:spPr>
          <a:xfrm>
            <a:off x="4762213" y="2307218"/>
            <a:ext cx="854888" cy="486381"/>
          </a:xfrm>
          <a:prstGeom prst="rect">
            <a:avLst/>
          </a:prstGeom>
        </p:spPr>
        <p:txBody>
          <a:bodyPr/>
          <a:lstStyle>
            <a:lvl1pPr marL="0" indent="0" algn="ctr">
              <a:buNone/>
              <a:defRPr sz="3200" b="1">
                <a:latin typeface="+mn-lt"/>
              </a:defRPr>
            </a:lvl1pPr>
          </a:lstStyle>
          <a:p>
            <a:pPr lvl="0"/>
            <a:r>
              <a:rPr lang="en-GB"/>
              <a:t>03</a:t>
            </a:r>
            <a:endParaRPr lang="en-LT"/>
          </a:p>
        </p:txBody>
      </p:sp>
      <p:sp>
        <p:nvSpPr>
          <p:cNvPr id="45" name="Text Placeholder 2">
            <a:extLst>
              <a:ext uri="{FF2B5EF4-FFF2-40B4-BE49-F238E27FC236}">
                <a16:creationId xmlns:a16="http://schemas.microsoft.com/office/drawing/2014/main" id="{F285ED46-348C-ABF2-2787-3E8B7E837062}"/>
              </a:ext>
            </a:extLst>
          </p:cNvPr>
          <p:cNvSpPr>
            <a:spLocks noGrp="1"/>
          </p:cNvSpPr>
          <p:nvPr>
            <p:ph type="body" sz="quarter" idx="23" hasCustomPrompt="1"/>
          </p:nvPr>
        </p:nvSpPr>
        <p:spPr>
          <a:xfrm>
            <a:off x="4762213" y="1521175"/>
            <a:ext cx="854888" cy="486381"/>
          </a:xfrm>
          <a:prstGeom prst="rect">
            <a:avLst/>
          </a:prstGeom>
        </p:spPr>
        <p:txBody>
          <a:bodyPr/>
          <a:lstStyle>
            <a:lvl1pPr marL="0" indent="0" algn="ctr">
              <a:buNone/>
              <a:defRPr sz="3200" b="1">
                <a:latin typeface="+mn-lt"/>
              </a:defRPr>
            </a:lvl1pPr>
          </a:lstStyle>
          <a:p>
            <a:pPr lvl="0"/>
            <a:r>
              <a:rPr lang="en-GB"/>
              <a:t>02</a:t>
            </a:r>
            <a:endParaRPr lang="en-LT"/>
          </a:p>
        </p:txBody>
      </p:sp>
      <p:sp>
        <p:nvSpPr>
          <p:cNvPr id="21" name="Rectangle 20">
            <a:extLst>
              <a:ext uri="{FF2B5EF4-FFF2-40B4-BE49-F238E27FC236}">
                <a16:creationId xmlns:a16="http://schemas.microsoft.com/office/drawing/2014/main" id="{781B332A-A6B5-A12C-7BFD-FC004F85AD59}"/>
              </a:ext>
            </a:extLst>
          </p:cNvPr>
          <p:cNvSpPr/>
          <p:nvPr userDrawn="1"/>
        </p:nvSpPr>
        <p:spPr>
          <a:xfrm>
            <a:off x="422065" y="6415850"/>
            <a:ext cx="1435586" cy="215315"/>
          </a:xfrm>
          <a:prstGeom prst="rect">
            <a:avLst/>
          </a:prstGeom>
        </p:spPr>
        <p:txBody>
          <a:bodyPr wrap="none">
            <a:spAutoFit/>
          </a:bodyPr>
          <a:lstStyle/>
          <a:p>
            <a:pPr marL="0" marR="0" lvl="0" indent="0" algn="l" defTabSz="912887" rtl="0" eaLnBrk="1" fontAlgn="auto" latinLnBrk="0" hangingPunct="1">
              <a:lnSpc>
                <a:spcPct val="100000"/>
              </a:lnSpc>
              <a:spcBef>
                <a:spcPts val="0"/>
              </a:spcBef>
              <a:spcAft>
                <a:spcPts val="0"/>
              </a:spcAft>
              <a:buClrTx/>
              <a:buSzTx/>
              <a:buFontTx/>
              <a:buNone/>
              <a:tabLst/>
              <a:defRPr/>
            </a:pPr>
            <a:r>
              <a:rPr lang="en-US" sz="799" b="1" i="0" kern="1200" cap="all" spc="51" baseline="0" noProof="0">
                <a:solidFill>
                  <a:srgbClr val="001E37"/>
                </a:solidFill>
                <a:latin typeface="+mj-lt"/>
                <a:ea typeface="+mn-ea"/>
                <a:cs typeface="+mn-cs"/>
              </a:rPr>
              <a:t>Smart money moves</a:t>
            </a:r>
          </a:p>
        </p:txBody>
      </p:sp>
    </p:spTree>
    <p:extLst>
      <p:ext uri="{BB962C8B-B14F-4D97-AF65-F5344CB8AC3E}">
        <p14:creationId xmlns:p14="http://schemas.microsoft.com/office/powerpoint/2010/main" val="136010038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Section Title-Dark White">
    <p:bg>
      <p:bgPr>
        <a:solidFill>
          <a:srgbClr val="001E37"/>
        </a:solidFill>
        <a:effectLst/>
      </p:bgPr>
    </p:bg>
    <p:spTree>
      <p:nvGrpSpPr>
        <p:cNvPr id="1" name=""/>
        <p:cNvGrpSpPr/>
        <p:nvPr/>
      </p:nvGrpSpPr>
      <p:grpSpPr>
        <a:xfrm>
          <a:off x="0" y="0"/>
          <a:ext cx="0" cy="0"/>
          <a:chOff x="0" y="0"/>
          <a:chExt cx="0" cy="0"/>
        </a:xfrm>
      </p:grpSpPr>
      <p:pic>
        <p:nvPicPr>
          <p:cNvPr id="3" name="Picture 2" descr="A picture containing logo&#10;&#10;Description automatically generated">
            <a:extLst>
              <a:ext uri="{FF2B5EF4-FFF2-40B4-BE49-F238E27FC236}">
                <a16:creationId xmlns:a16="http://schemas.microsoft.com/office/drawing/2014/main" id="{D283CB7A-580B-B64F-A12D-54262460E440}"/>
              </a:ext>
            </a:extLst>
          </p:cNvPr>
          <p:cNvPicPr>
            <a:picLocks noChangeAspect="1"/>
          </p:cNvPicPr>
          <p:nvPr userDrawn="1"/>
        </p:nvPicPr>
        <p:blipFill>
          <a:blip r:embed="rId2"/>
          <a:stretch>
            <a:fillRect/>
          </a:stretch>
        </p:blipFill>
        <p:spPr>
          <a:xfrm>
            <a:off x="3700" y="0"/>
            <a:ext cx="12184603" cy="6858000"/>
          </a:xfrm>
          <a:prstGeom prst="rect">
            <a:avLst/>
          </a:prstGeom>
        </p:spPr>
      </p:pic>
      <p:sp>
        <p:nvSpPr>
          <p:cNvPr id="5" name="Title 1">
            <a:extLst>
              <a:ext uri="{FF2B5EF4-FFF2-40B4-BE49-F238E27FC236}">
                <a16:creationId xmlns:a16="http://schemas.microsoft.com/office/drawing/2014/main" id="{DD2A9C3E-A761-354A-B302-E5F4036961CA}"/>
              </a:ext>
            </a:extLst>
          </p:cNvPr>
          <p:cNvSpPr>
            <a:spLocks noGrp="1"/>
          </p:cNvSpPr>
          <p:nvPr>
            <p:ph type="ctrTitle" hasCustomPrompt="1"/>
          </p:nvPr>
        </p:nvSpPr>
        <p:spPr>
          <a:xfrm>
            <a:off x="783774" y="1704347"/>
            <a:ext cx="7306127" cy="2412548"/>
          </a:xfrm>
          <a:prstGeom prst="rect">
            <a:avLst/>
          </a:prstGeom>
        </p:spPr>
        <p:txBody>
          <a:bodyPr anchor="b"/>
          <a:lstStyle>
            <a:lvl1pPr algn="l">
              <a:defRPr sz="6000" b="1" i="0" baseline="0">
                <a:solidFill>
                  <a:schemeClr val="accent1"/>
                </a:solidFill>
                <a:latin typeface="+mj-lt"/>
              </a:defRPr>
            </a:lvl1pPr>
          </a:lstStyle>
          <a:p>
            <a:r>
              <a:rPr lang="en-US"/>
              <a:t>Section title</a:t>
            </a:r>
          </a:p>
        </p:txBody>
      </p:sp>
      <p:sp>
        <p:nvSpPr>
          <p:cNvPr id="6" name="Subtitle 2">
            <a:extLst>
              <a:ext uri="{FF2B5EF4-FFF2-40B4-BE49-F238E27FC236}">
                <a16:creationId xmlns:a16="http://schemas.microsoft.com/office/drawing/2014/main" id="{25ECE6C1-8C83-024C-ACF8-1B75DB6F648A}"/>
              </a:ext>
            </a:extLst>
          </p:cNvPr>
          <p:cNvSpPr>
            <a:spLocks noGrp="1"/>
          </p:cNvSpPr>
          <p:nvPr>
            <p:ph type="subTitle" idx="1" hasCustomPrompt="1"/>
          </p:nvPr>
        </p:nvSpPr>
        <p:spPr>
          <a:xfrm>
            <a:off x="783774" y="4308042"/>
            <a:ext cx="7306127" cy="1330759"/>
          </a:xfrm>
          <a:prstGeom prst="rect">
            <a:avLst/>
          </a:prstGeom>
        </p:spPr>
        <p:txBody>
          <a:bodyPr>
            <a:normAutofit/>
          </a:bodyPr>
          <a:lstStyle>
            <a:lvl1pPr marL="0" indent="0" algn="l">
              <a:lnSpc>
                <a:spcPct val="110000"/>
              </a:lnSpc>
              <a:buNone/>
              <a:defRPr sz="1995" b="0" i="0" baseline="0">
                <a:solidFill>
                  <a:srgbClr val="EAEAEA"/>
                </a:solidFill>
                <a:latin typeface="+mj-lt"/>
              </a:defRPr>
            </a:lvl1pPr>
            <a:lvl2pPr marL="456055" indent="0" algn="ctr">
              <a:buNone/>
              <a:defRPr sz="1995"/>
            </a:lvl2pPr>
            <a:lvl3pPr marL="912109" indent="0" algn="ctr">
              <a:buNone/>
              <a:defRPr sz="1796"/>
            </a:lvl3pPr>
            <a:lvl4pPr marL="1368162" indent="0" algn="ctr">
              <a:buNone/>
              <a:defRPr sz="1596"/>
            </a:lvl4pPr>
            <a:lvl5pPr marL="1824217" indent="0" algn="ctr">
              <a:buNone/>
              <a:defRPr sz="1596"/>
            </a:lvl5pPr>
            <a:lvl6pPr marL="2280271" indent="0" algn="ctr">
              <a:buNone/>
              <a:defRPr sz="1596"/>
            </a:lvl6pPr>
            <a:lvl7pPr marL="2736325" indent="0" algn="ctr">
              <a:buNone/>
              <a:defRPr sz="1596"/>
            </a:lvl7pPr>
            <a:lvl8pPr marL="3192379" indent="0" algn="ctr">
              <a:buNone/>
              <a:defRPr sz="1596"/>
            </a:lvl8pPr>
            <a:lvl9pPr marL="3648434" indent="0" algn="ctr">
              <a:buNone/>
              <a:defRPr sz="1596"/>
            </a:lvl9pPr>
          </a:lstStyle>
          <a:p>
            <a:r>
              <a:rPr lang="en-US"/>
              <a:t>Click to edit subtitle</a:t>
            </a:r>
          </a:p>
        </p:txBody>
      </p:sp>
      <p:sp>
        <p:nvSpPr>
          <p:cNvPr id="7" name="Rectangle 6">
            <a:extLst>
              <a:ext uri="{FF2B5EF4-FFF2-40B4-BE49-F238E27FC236}">
                <a16:creationId xmlns:a16="http://schemas.microsoft.com/office/drawing/2014/main" id="{DAB8DECF-CA50-7CF4-59DC-54B91379EA57}"/>
              </a:ext>
            </a:extLst>
          </p:cNvPr>
          <p:cNvSpPr/>
          <p:nvPr userDrawn="1"/>
        </p:nvSpPr>
        <p:spPr>
          <a:xfrm>
            <a:off x="422065" y="6415850"/>
            <a:ext cx="1435586" cy="215315"/>
          </a:xfrm>
          <a:prstGeom prst="rect">
            <a:avLst/>
          </a:prstGeom>
        </p:spPr>
        <p:txBody>
          <a:bodyPr wrap="none">
            <a:spAutoFit/>
          </a:bodyPr>
          <a:lstStyle/>
          <a:p>
            <a:pPr marL="0" marR="0" lvl="0" indent="0" algn="l" defTabSz="912887" rtl="0" eaLnBrk="1" fontAlgn="auto" latinLnBrk="0" hangingPunct="1">
              <a:lnSpc>
                <a:spcPct val="100000"/>
              </a:lnSpc>
              <a:spcBef>
                <a:spcPts val="0"/>
              </a:spcBef>
              <a:spcAft>
                <a:spcPts val="0"/>
              </a:spcAft>
              <a:buClrTx/>
              <a:buSzTx/>
              <a:buFontTx/>
              <a:buNone/>
              <a:tabLst/>
              <a:defRPr/>
            </a:pPr>
            <a:r>
              <a:rPr lang="en-US" sz="799" b="1" i="0" kern="1200" cap="all" spc="51" baseline="0" noProof="0">
                <a:solidFill>
                  <a:srgbClr val="00C7B3"/>
                </a:solidFill>
                <a:latin typeface="+mj-lt"/>
                <a:ea typeface="+mn-ea"/>
                <a:cs typeface="+mn-cs"/>
              </a:rPr>
              <a:t>Smart money moves</a:t>
            </a:r>
          </a:p>
        </p:txBody>
      </p:sp>
    </p:spTree>
    <p:extLst>
      <p:ext uri="{BB962C8B-B14F-4D97-AF65-F5344CB8AC3E}">
        <p14:creationId xmlns:p14="http://schemas.microsoft.com/office/powerpoint/2010/main" val="395668733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4_Section Title-Color">
    <p:bg>
      <p:bgPr>
        <a:solidFill>
          <a:srgbClr val="00C7B3"/>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00BE04B-0D0F-2946-B9F6-946C363EEF76}"/>
              </a:ext>
            </a:extLst>
          </p:cNvPr>
          <p:cNvSpPr>
            <a:spLocks noGrp="1"/>
          </p:cNvSpPr>
          <p:nvPr>
            <p:ph type="ctrTitle" hasCustomPrompt="1"/>
          </p:nvPr>
        </p:nvSpPr>
        <p:spPr>
          <a:xfrm>
            <a:off x="783774" y="1704347"/>
            <a:ext cx="7306127" cy="2412548"/>
          </a:xfrm>
          <a:prstGeom prst="rect">
            <a:avLst/>
          </a:prstGeom>
        </p:spPr>
        <p:txBody>
          <a:bodyPr anchor="b"/>
          <a:lstStyle>
            <a:lvl1pPr algn="l">
              <a:defRPr sz="6000" b="1" i="0" baseline="0">
                <a:solidFill>
                  <a:srgbClr val="001E37"/>
                </a:solidFill>
                <a:latin typeface="+mj-lt"/>
              </a:defRPr>
            </a:lvl1pPr>
          </a:lstStyle>
          <a:p>
            <a:r>
              <a:rPr lang="en-US"/>
              <a:t>Section title</a:t>
            </a:r>
          </a:p>
        </p:txBody>
      </p:sp>
      <p:sp>
        <p:nvSpPr>
          <p:cNvPr id="12" name="Subtitle 2">
            <a:extLst>
              <a:ext uri="{FF2B5EF4-FFF2-40B4-BE49-F238E27FC236}">
                <a16:creationId xmlns:a16="http://schemas.microsoft.com/office/drawing/2014/main" id="{E3CFB370-E12F-5444-9F9E-E11B024507A9}"/>
              </a:ext>
            </a:extLst>
          </p:cNvPr>
          <p:cNvSpPr>
            <a:spLocks noGrp="1"/>
          </p:cNvSpPr>
          <p:nvPr>
            <p:ph type="subTitle" idx="1" hasCustomPrompt="1"/>
          </p:nvPr>
        </p:nvSpPr>
        <p:spPr>
          <a:xfrm>
            <a:off x="783774" y="4308042"/>
            <a:ext cx="7306127" cy="1330759"/>
          </a:xfrm>
          <a:prstGeom prst="rect">
            <a:avLst/>
          </a:prstGeom>
        </p:spPr>
        <p:txBody>
          <a:bodyPr>
            <a:normAutofit/>
          </a:bodyPr>
          <a:lstStyle>
            <a:lvl1pPr marL="0" indent="0" algn="l">
              <a:lnSpc>
                <a:spcPct val="110000"/>
              </a:lnSpc>
              <a:buNone/>
              <a:defRPr sz="1995" b="0" i="0" baseline="0">
                <a:solidFill>
                  <a:srgbClr val="001E37"/>
                </a:solidFill>
                <a:latin typeface="+mj-lt"/>
              </a:defRPr>
            </a:lvl1pPr>
            <a:lvl2pPr marL="456055" indent="0" algn="ctr">
              <a:buNone/>
              <a:defRPr sz="1995"/>
            </a:lvl2pPr>
            <a:lvl3pPr marL="912109" indent="0" algn="ctr">
              <a:buNone/>
              <a:defRPr sz="1796"/>
            </a:lvl3pPr>
            <a:lvl4pPr marL="1368162" indent="0" algn="ctr">
              <a:buNone/>
              <a:defRPr sz="1596"/>
            </a:lvl4pPr>
            <a:lvl5pPr marL="1824217" indent="0" algn="ctr">
              <a:buNone/>
              <a:defRPr sz="1596"/>
            </a:lvl5pPr>
            <a:lvl6pPr marL="2280271" indent="0" algn="ctr">
              <a:buNone/>
              <a:defRPr sz="1596"/>
            </a:lvl6pPr>
            <a:lvl7pPr marL="2736325" indent="0" algn="ctr">
              <a:buNone/>
              <a:defRPr sz="1596"/>
            </a:lvl7pPr>
            <a:lvl8pPr marL="3192379" indent="0" algn="ctr">
              <a:buNone/>
              <a:defRPr sz="1596"/>
            </a:lvl8pPr>
            <a:lvl9pPr marL="3648434" indent="0" algn="ctr">
              <a:buNone/>
              <a:defRPr sz="1596"/>
            </a:lvl9pPr>
          </a:lstStyle>
          <a:p>
            <a:r>
              <a:rPr lang="en-US"/>
              <a:t>Click to edit subtitle</a:t>
            </a:r>
          </a:p>
        </p:txBody>
      </p:sp>
      <p:sp>
        <p:nvSpPr>
          <p:cNvPr id="5" name="Rectangle 4">
            <a:extLst>
              <a:ext uri="{FF2B5EF4-FFF2-40B4-BE49-F238E27FC236}">
                <a16:creationId xmlns:a16="http://schemas.microsoft.com/office/drawing/2014/main" id="{04070F87-938D-3979-13AD-1AC3BCEC9D82}"/>
              </a:ext>
            </a:extLst>
          </p:cNvPr>
          <p:cNvSpPr/>
          <p:nvPr userDrawn="1"/>
        </p:nvSpPr>
        <p:spPr>
          <a:xfrm>
            <a:off x="422065" y="6415850"/>
            <a:ext cx="1435586" cy="215315"/>
          </a:xfrm>
          <a:prstGeom prst="rect">
            <a:avLst/>
          </a:prstGeom>
        </p:spPr>
        <p:txBody>
          <a:bodyPr wrap="none">
            <a:spAutoFit/>
          </a:bodyPr>
          <a:lstStyle/>
          <a:p>
            <a:pPr marL="0" marR="0" lvl="0" indent="0" algn="l" defTabSz="912887" rtl="0" eaLnBrk="1" fontAlgn="auto" latinLnBrk="0" hangingPunct="1">
              <a:lnSpc>
                <a:spcPct val="100000"/>
              </a:lnSpc>
              <a:spcBef>
                <a:spcPts val="0"/>
              </a:spcBef>
              <a:spcAft>
                <a:spcPts val="0"/>
              </a:spcAft>
              <a:buClrTx/>
              <a:buSzTx/>
              <a:buFontTx/>
              <a:buNone/>
              <a:tabLst/>
              <a:defRPr/>
            </a:pPr>
            <a:r>
              <a:rPr lang="en-US" sz="799" b="1" i="0" kern="1200" cap="all" spc="51" baseline="0" noProof="0">
                <a:solidFill>
                  <a:srgbClr val="001E37"/>
                </a:solidFill>
                <a:latin typeface="+mj-lt"/>
                <a:ea typeface="+mn-ea"/>
                <a:cs typeface="+mn-cs"/>
              </a:rPr>
              <a:t>Smart money moves</a:t>
            </a:r>
          </a:p>
        </p:txBody>
      </p:sp>
      <p:sp>
        <p:nvSpPr>
          <p:cNvPr id="9" name="Freeform: Shape 8">
            <a:extLst>
              <a:ext uri="{FF2B5EF4-FFF2-40B4-BE49-F238E27FC236}">
                <a16:creationId xmlns:a16="http://schemas.microsoft.com/office/drawing/2014/main" id="{1C0EECB4-4E33-ADFB-C2D0-4F381AA1B90B}"/>
              </a:ext>
            </a:extLst>
          </p:cNvPr>
          <p:cNvSpPr/>
          <p:nvPr userDrawn="1"/>
        </p:nvSpPr>
        <p:spPr>
          <a:xfrm>
            <a:off x="6868600" y="0"/>
            <a:ext cx="5323400" cy="1704347"/>
          </a:xfrm>
          <a:custGeom>
            <a:avLst/>
            <a:gdLst>
              <a:gd name="connsiteX0" fmla="*/ 639130 w 3992550"/>
              <a:gd name="connsiteY0" fmla="*/ 0 h 1278260"/>
              <a:gd name="connsiteX1" fmla="*/ 3992550 w 3992550"/>
              <a:gd name="connsiteY1" fmla="*/ 0 h 1278260"/>
              <a:gd name="connsiteX2" fmla="*/ 3992550 w 3992550"/>
              <a:gd name="connsiteY2" fmla="*/ 1278260 h 1278260"/>
              <a:gd name="connsiteX3" fmla="*/ 639130 w 3992550"/>
              <a:gd name="connsiteY3" fmla="*/ 1278260 h 1278260"/>
              <a:gd name="connsiteX4" fmla="*/ 0 w 3992550"/>
              <a:gd name="connsiteY4" fmla="*/ 639130 h 1278260"/>
              <a:gd name="connsiteX5" fmla="*/ 639130 w 3992550"/>
              <a:gd name="connsiteY5" fmla="*/ 0 h 1278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92550" h="1278260">
                <a:moveTo>
                  <a:pt x="639130" y="0"/>
                </a:moveTo>
                <a:lnTo>
                  <a:pt x="3992550" y="0"/>
                </a:lnTo>
                <a:lnTo>
                  <a:pt x="3992550" y="1278260"/>
                </a:lnTo>
                <a:lnTo>
                  <a:pt x="639130" y="1278260"/>
                </a:lnTo>
                <a:cubicBezTo>
                  <a:pt x="286148" y="1278260"/>
                  <a:pt x="0" y="992112"/>
                  <a:pt x="0" y="639130"/>
                </a:cubicBezTo>
                <a:cubicBezTo>
                  <a:pt x="0" y="286148"/>
                  <a:pt x="286148" y="0"/>
                  <a:pt x="639130" y="0"/>
                </a:cubicBezTo>
                <a:close/>
              </a:path>
            </a:pathLst>
          </a:custGeom>
          <a:gradFill>
            <a:gsLst>
              <a:gs pos="0">
                <a:schemeClr val="bg2">
                  <a:alpha val="0"/>
                </a:schemeClr>
              </a:gs>
              <a:gs pos="100000">
                <a:schemeClr val="bg2"/>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CA" sz="2400"/>
          </a:p>
        </p:txBody>
      </p:sp>
      <p:sp>
        <p:nvSpPr>
          <p:cNvPr id="11" name="Freeform: Shape 10">
            <a:extLst>
              <a:ext uri="{FF2B5EF4-FFF2-40B4-BE49-F238E27FC236}">
                <a16:creationId xmlns:a16="http://schemas.microsoft.com/office/drawing/2014/main" id="{89D32A03-0686-9876-819B-E09B4A759026}"/>
              </a:ext>
            </a:extLst>
          </p:cNvPr>
          <p:cNvSpPr/>
          <p:nvPr userDrawn="1"/>
        </p:nvSpPr>
        <p:spPr>
          <a:xfrm>
            <a:off x="10060085" y="1353311"/>
            <a:ext cx="2131916" cy="719939"/>
          </a:xfrm>
          <a:custGeom>
            <a:avLst/>
            <a:gdLst>
              <a:gd name="connsiteX0" fmla="*/ 0 w 1598937"/>
              <a:gd name="connsiteY0" fmla="*/ 269976 h 539954"/>
              <a:gd name="connsiteX1" fmla="*/ 0 w 1598937"/>
              <a:gd name="connsiteY1" fmla="*/ 269977 h 539954"/>
              <a:gd name="connsiteX2" fmla="*/ 0 w 1598937"/>
              <a:gd name="connsiteY2" fmla="*/ 269977 h 539954"/>
              <a:gd name="connsiteX3" fmla="*/ 269977 w 1598937"/>
              <a:gd name="connsiteY3" fmla="*/ 0 h 539954"/>
              <a:gd name="connsiteX4" fmla="*/ 1598937 w 1598937"/>
              <a:gd name="connsiteY4" fmla="*/ 0 h 539954"/>
              <a:gd name="connsiteX5" fmla="*/ 1598937 w 1598937"/>
              <a:gd name="connsiteY5" fmla="*/ 539954 h 539954"/>
              <a:gd name="connsiteX6" fmla="*/ 269977 w 1598937"/>
              <a:gd name="connsiteY6" fmla="*/ 539953 h 539954"/>
              <a:gd name="connsiteX7" fmla="*/ 21216 w 1598937"/>
              <a:gd name="connsiteY7" fmla="*/ 375063 h 539954"/>
              <a:gd name="connsiteX8" fmla="*/ 0 w 1598937"/>
              <a:gd name="connsiteY8" fmla="*/ 269977 h 539954"/>
              <a:gd name="connsiteX9" fmla="*/ 21216 w 1598937"/>
              <a:gd name="connsiteY9" fmla="*/ 164890 h 539954"/>
              <a:gd name="connsiteX10" fmla="*/ 269977 w 1598937"/>
              <a:gd name="connsiteY10" fmla="*/ 0 h 53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8937" h="539954">
                <a:moveTo>
                  <a:pt x="0" y="269976"/>
                </a:moveTo>
                <a:lnTo>
                  <a:pt x="0" y="269977"/>
                </a:lnTo>
                <a:lnTo>
                  <a:pt x="0" y="269977"/>
                </a:lnTo>
                <a:close/>
                <a:moveTo>
                  <a:pt x="269977" y="0"/>
                </a:moveTo>
                <a:lnTo>
                  <a:pt x="1598937" y="0"/>
                </a:lnTo>
                <a:lnTo>
                  <a:pt x="1598937" y="539954"/>
                </a:lnTo>
                <a:lnTo>
                  <a:pt x="269977" y="539953"/>
                </a:lnTo>
                <a:cubicBezTo>
                  <a:pt x="158149" y="539953"/>
                  <a:pt x="62201" y="471962"/>
                  <a:pt x="21216" y="375063"/>
                </a:cubicBezTo>
                <a:lnTo>
                  <a:pt x="0" y="269977"/>
                </a:lnTo>
                <a:lnTo>
                  <a:pt x="21216" y="164890"/>
                </a:lnTo>
                <a:cubicBezTo>
                  <a:pt x="62201" y="67991"/>
                  <a:pt x="158149" y="0"/>
                  <a:pt x="269977" y="0"/>
                </a:cubicBezTo>
                <a:close/>
              </a:path>
            </a:pathLst>
          </a:custGeom>
          <a:gradFill flip="none" rotWithShape="1">
            <a:gsLst>
              <a:gs pos="0">
                <a:srgbClr val="E87168">
                  <a:alpha val="0"/>
                </a:srgbClr>
              </a:gs>
              <a:gs pos="100000">
                <a:srgbClr val="E87168"/>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CA" sz="2400"/>
          </a:p>
        </p:txBody>
      </p:sp>
    </p:spTree>
    <p:extLst>
      <p:ext uri="{BB962C8B-B14F-4D97-AF65-F5344CB8AC3E}">
        <p14:creationId xmlns:p14="http://schemas.microsoft.com/office/powerpoint/2010/main" val="73126999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Header_Ligh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614AE83-580A-3CB9-D74D-F421613BF23B}"/>
              </a:ext>
            </a:extLst>
          </p:cNvPr>
          <p:cNvSpPr>
            <a:spLocks noGrp="1"/>
          </p:cNvSpPr>
          <p:nvPr>
            <p:ph type="ctrTitle" hasCustomPrompt="1"/>
          </p:nvPr>
        </p:nvSpPr>
        <p:spPr>
          <a:xfrm>
            <a:off x="711200" y="479931"/>
            <a:ext cx="10769600" cy="649736"/>
          </a:xfrm>
          <a:prstGeom prst="rect">
            <a:avLst/>
          </a:prstGeom>
        </p:spPr>
        <p:txBody>
          <a:bodyPr anchor="ctr">
            <a:normAutofit/>
          </a:bodyPr>
          <a:lstStyle>
            <a:lvl1pPr algn="l">
              <a:lnSpc>
                <a:spcPct val="100000"/>
              </a:lnSpc>
              <a:defRPr sz="3192" b="1" i="0" baseline="0">
                <a:solidFill>
                  <a:srgbClr val="001E37"/>
                </a:solidFill>
                <a:latin typeface="+mj-lt"/>
              </a:defRPr>
            </a:lvl1pPr>
          </a:lstStyle>
          <a:p>
            <a:r>
              <a:rPr lang="en-US"/>
              <a:t>Title lorem ipsum</a:t>
            </a:r>
          </a:p>
        </p:txBody>
      </p:sp>
      <p:pic>
        <p:nvPicPr>
          <p:cNvPr id="2" name="Picture 1">
            <a:extLst>
              <a:ext uri="{FF2B5EF4-FFF2-40B4-BE49-F238E27FC236}">
                <a16:creationId xmlns:a16="http://schemas.microsoft.com/office/drawing/2014/main" id="{9BA0F7A6-FF2E-EC2B-D3B7-786454922B1D}"/>
              </a:ext>
            </a:extLst>
          </p:cNvPr>
          <p:cNvPicPr>
            <a:picLocks noChangeAspect="1"/>
          </p:cNvPicPr>
          <p:nvPr userDrawn="1"/>
        </p:nvPicPr>
        <p:blipFill>
          <a:blip r:embed="rId2" cstate="email">
            <a:extLst>
              <a:ext uri="{28A0092B-C50C-407E-A947-70E740481C1C}">
                <a14:useLocalDpi xmlns:a14="http://schemas.microsoft.com/office/drawing/2010/main"/>
              </a:ext>
            </a:extLst>
          </a:blip>
          <a:srcRect l="5902" r="5902"/>
          <a:stretch/>
        </p:blipFill>
        <p:spPr>
          <a:xfrm>
            <a:off x="0" y="6191803"/>
            <a:ext cx="12192000" cy="186267"/>
          </a:xfrm>
          <a:prstGeom prst="rect">
            <a:avLst/>
          </a:prstGeom>
        </p:spPr>
      </p:pic>
      <p:sp>
        <p:nvSpPr>
          <p:cNvPr id="6" name="Text Placeholder 5">
            <a:extLst>
              <a:ext uri="{FF2B5EF4-FFF2-40B4-BE49-F238E27FC236}">
                <a16:creationId xmlns:a16="http://schemas.microsoft.com/office/drawing/2014/main" id="{61250BBD-20CC-D29B-210D-16D4F4D51B76}"/>
              </a:ext>
            </a:extLst>
          </p:cNvPr>
          <p:cNvSpPr>
            <a:spLocks noGrp="1"/>
          </p:cNvSpPr>
          <p:nvPr>
            <p:ph type="body" sz="quarter" idx="13" hasCustomPrompt="1"/>
          </p:nvPr>
        </p:nvSpPr>
        <p:spPr>
          <a:xfrm>
            <a:off x="711200" y="1003763"/>
            <a:ext cx="10769600" cy="360891"/>
          </a:xfrm>
          <a:prstGeom prst="rect">
            <a:avLst/>
          </a:prstGeom>
        </p:spPr>
        <p:txBody>
          <a:bodyPr>
            <a:noAutofit/>
          </a:bodyPr>
          <a:lstStyle>
            <a:lvl1pPr>
              <a:lnSpc>
                <a:spcPct val="100000"/>
              </a:lnSpc>
              <a:defRPr sz="1995">
                <a:latin typeface="Gadugi" panose="020B0502040204020203" pitchFamily="34" charset="0"/>
                <a:ea typeface="Gadugi" panose="020B0502040204020203" pitchFamily="34" charset="0"/>
              </a:defRPr>
            </a:lvl1pPr>
          </a:lstStyle>
          <a:p>
            <a:pPr lvl="0"/>
            <a:r>
              <a:rPr lang="en-US"/>
              <a:t>Subtitle lorem ipsum dolor sit </a:t>
            </a:r>
            <a:r>
              <a:rPr lang="en-US" err="1"/>
              <a:t>amet</a:t>
            </a:r>
            <a:endParaRPr lang="en-US"/>
          </a:p>
        </p:txBody>
      </p:sp>
      <p:sp>
        <p:nvSpPr>
          <p:cNvPr id="4" name="Slide Number Placeholder 9">
            <a:extLst>
              <a:ext uri="{FF2B5EF4-FFF2-40B4-BE49-F238E27FC236}">
                <a16:creationId xmlns:a16="http://schemas.microsoft.com/office/drawing/2014/main" id="{A63494D3-607C-B9A5-D806-13D3D4A862AD}"/>
              </a:ext>
            </a:extLst>
          </p:cNvPr>
          <p:cNvSpPr>
            <a:spLocks noGrp="1"/>
          </p:cNvSpPr>
          <p:nvPr>
            <p:ph type="sldNum" sz="quarter" idx="4"/>
          </p:nvPr>
        </p:nvSpPr>
        <p:spPr>
          <a:xfrm>
            <a:off x="11665921" y="6432681"/>
            <a:ext cx="389424" cy="366183"/>
          </a:xfrm>
          <a:prstGeom prst="rect">
            <a:avLst/>
          </a:prstGeom>
        </p:spPr>
        <p:txBody>
          <a:bodyPr vert="horz" lIns="91440" tIns="45720" rIns="91440" bIns="45720" rtlCol="0" anchor="ctr" anchorCtr="1"/>
          <a:lstStyle>
            <a:lvl1pPr algn="r">
              <a:defRPr sz="799" b="1" i="0">
                <a:solidFill>
                  <a:schemeClr val="tx1"/>
                </a:solidFill>
                <a:latin typeface="+mn-lt"/>
              </a:defRPr>
            </a:lvl1pPr>
          </a:lstStyle>
          <a:p>
            <a:fld id="{C49598C7-D75B-374C-8D63-E47FB47417DD}" type="slidenum">
              <a:rPr lang="en-US" smtClean="0"/>
              <a:pPr/>
              <a:t>‹#›</a:t>
            </a:fld>
            <a:endParaRPr lang="en-US"/>
          </a:p>
        </p:txBody>
      </p:sp>
    </p:spTree>
    <p:extLst>
      <p:ext uri="{BB962C8B-B14F-4D97-AF65-F5344CB8AC3E}">
        <p14:creationId xmlns:p14="http://schemas.microsoft.com/office/powerpoint/2010/main" val="773446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lue Title and Content">
    <p:bg>
      <p:bgRef idx="1001">
        <a:schemeClr val="bg2"/>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11074670"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Rectangle 1">
            <a:extLst>
              <a:ext uri="{FF2B5EF4-FFF2-40B4-BE49-F238E27FC236}">
                <a16:creationId xmlns:a16="http://schemas.microsoft.com/office/drawing/2014/main" id="{9BDA0A90-EEA9-21C6-AA4A-1BA1480B285C}"/>
              </a:ext>
            </a:extLst>
          </p:cNvPr>
          <p:cNvSpPr/>
          <p:nvPr userDrawn="1"/>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cxnSp>
        <p:nvCxnSpPr>
          <p:cNvPr id="3" name="Straight Connector 2">
            <a:extLst>
              <a:ext uri="{FF2B5EF4-FFF2-40B4-BE49-F238E27FC236}">
                <a16:creationId xmlns:a16="http://schemas.microsoft.com/office/drawing/2014/main" id="{D1993C57-DB39-0A9E-FAD2-DB9B7686D685}"/>
              </a:ext>
            </a:extLst>
          </p:cNvPr>
          <p:cNvCxnSpPr>
            <a:cxnSpLocks/>
          </p:cNvCxnSpPr>
          <p:nvPr userDrawn="1"/>
        </p:nvCxnSpPr>
        <p:spPr>
          <a:xfrm flipH="1">
            <a:off x="577516" y="685800"/>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86A0183-3DC6-C087-2A63-612C524C81A7}"/>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10180742" y="169310"/>
            <a:ext cx="1473566" cy="418543"/>
          </a:xfrm>
          <a:prstGeom prst="rect">
            <a:avLst/>
          </a:prstGeom>
        </p:spPr>
      </p:pic>
      <p:sp>
        <p:nvSpPr>
          <p:cNvPr id="7" name="TextBox 6">
            <a:extLst>
              <a:ext uri="{FF2B5EF4-FFF2-40B4-BE49-F238E27FC236}">
                <a16:creationId xmlns:a16="http://schemas.microsoft.com/office/drawing/2014/main" id="{88DACEDB-67F4-B0F3-451B-42044C557BB9}"/>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tx1"/>
                </a:solidFill>
                <a:latin typeface="Derailed" panose="020B0503030101060003" pitchFamily="34" charset="77"/>
              </a:rPr>
              <a:t>   From Newcastle. For the world.</a:t>
            </a:r>
          </a:p>
        </p:txBody>
      </p:sp>
      <p:sp>
        <p:nvSpPr>
          <p:cNvPr id="9" name="Date Placeholder 3">
            <a:extLst>
              <a:ext uri="{FF2B5EF4-FFF2-40B4-BE49-F238E27FC236}">
                <a16:creationId xmlns:a16="http://schemas.microsoft.com/office/drawing/2014/main" id="{4573A5EE-4342-DE6C-BBF2-147026A211D1}"/>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10" name="Footer Placeholder 4">
            <a:extLst>
              <a:ext uri="{FF2B5EF4-FFF2-40B4-BE49-F238E27FC236}">
                <a16:creationId xmlns:a16="http://schemas.microsoft.com/office/drawing/2014/main" id="{384FA823-9F66-85FD-758E-3F11BFE0C6DF}"/>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1" name="Slide Number Placeholder 5">
            <a:extLst>
              <a:ext uri="{FF2B5EF4-FFF2-40B4-BE49-F238E27FC236}">
                <a16:creationId xmlns:a16="http://schemas.microsoft.com/office/drawing/2014/main" id="{7C990419-9D10-AFBC-951E-C2A36BA9DD62}"/>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12" name="Text Placeholder 7">
            <a:extLst>
              <a:ext uri="{FF2B5EF4-FFF2-40B4-BE49-F238E27FC236}">
                <a16:creationId xmlns:a16="http://schemas.microsoft.com/office/drawing/2014/main" id="{4A557A12-4FD8-6CA0-EFCA-EA2B15133B4C}"/>
              </a:ext>
            </a:extLst>
          </p:cNvPr>
          <p:cNvSpPr>
            <a:spLocks noGrp="1"/>
          </p:cNvSpPr>
          <p:nvPr>
            <p:ph type="body" sz="quarter" idx="17" hasCustomPrompt="1"/>
          </p:nvPr>
        </p:nvSpPr>
        <p:spPr>
          <a:xfrm>
            <a:off x="520571" y="186311"/>
            <a:ext cx="9045575" cy="422275"/>
          </a:xfrm>
        </p:spPr>
        <p:txBody>
          <a:bodyPr anchor="ctr">
            <a:normAutofit/>
          </a:bodyPr>
          <a:lstStyle>
            <a:lvl1pPr marL="0" indent="0">
              <a:buNone/>
              <a:defRPr sz="1600">
                <a:solidFill>
                  <a:schemeClr val="tx2"/>
                </a:solidFill>
              </a:defRPr>
            </a:lvl1pPr>
            <a:lvl2pPr marL="457205" indent="0">
              <a:buNone/>
              <a:defRPr/>
            </a:lvl2pPr>
            <a:lvl3pPr marL="914411" indent="0">
              <a:buNone/>
              <a:defRPr/>
            </a:lvl3pPr>
            <a:lvl4pPr marL="1371617" indent="0">
              <a:buNone/>
              <a:defRPr/>
            </a:lvl4pPr>
            <a:lvl5pPr marL="1828823" indent="0">
              <a:buNone/>
              <a:defRPr/>
            </a:lvl5pPr>
          </a:lstStyle>
          <a:p>
            <a:pPr lvl="0"/>
            <a:r>
              <a:rPr lang="en-US"/>
              <a:t>Presentation Name</a:t>
            </a:r>
            <a:endParaRPr lang="en-GB"/>
          </a:p>
        </p:txBody>
      </p:sp>
      <p:sp>
        <p:nvSpPr>
          <p:cNvPr id="13" name="Title Placeholder 25">
            <a:extLst>
              <a:ext uri="{FF2B5EF4-FFF2-40B4-BE49-F238E27FC236}">
                <a16:creationId xmlns:a16="http://schemas.microsoft.com/office/drawing/2014/main" id="{D539933D-A84E-DCF5-3667-EF8C43FD4518}"/>
              </a:ext>
            </a:extLst>
          </p:cNvPr>
          <p:cNvSpPr>
            <a:spLocks noGrp="1"/>
          </p:cNvSpPr>
          <p:nvPr>
            <p:ph type="title"/>
          </p:nvPr>
        </p:nvSpPr>
        <p:spPr>
          <a:xfrm>
            <a:off x="520566" y="895810"/>
            <a:ext cx="10515600" cy="883658"/>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GB"/>
          </a:p>
        </p:txBody>
      </p:sp>
    </p:spTree>
    <p:extLst>
      <p:ext uri="{BB962C8B-B14F-4D97-AF65-F5344CB8AC3E}">
        <p14:creationId xmlns:p14="http://schemas.microsoft.com/office/powerpoint/2010/main" val="4209608580"/>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lue Title and 2 x Content">
    <p:bg>
      <p:bgRef idx="1001">
        <a:schemeClr val="bg2"/>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FE1BCA-057F-6E1D-A798-7BA1A68F8A7B}"/>
              </a:ext>
            </a:extLst>
          </p:cNvPr>
          <p:cNvSpPr>
            <a:spLocks noGrp="1"/>
          </p:cNvSpPr>
          <p:nvPr>
            <p:ph sz="quarter" idx="10"/>
          </p:nvPr>
        </p:nvSpPr>
        <p:spPr>
          <a:xfrm>
            <a:off x="520701" y="1857374"/>
            <a:ext cx="5378654" cy="4193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a:extLst>
              <a:ext uri="{FF2B5EF4-FFF2-40B4-BE49-F238E27FC236}">
                <a16:creationId xmlns:a16="http://schemas.microsoft.com/office/drawing/2014/main" id="{2788B92F-24D4-B1A6-CF56-4569691EF6C4}"/>
              </a:ext>
            </a:extLst>
          </p:cNvPr>
          <p:cNvSpPr>
            <a:spLocks noGrp="1"/>
          </p:cNvSpPr>
          <p:nvPr>
            <p:ph sz="quarter" idx="11"/>
          </p:nvPr>
        </p:nvSpPr>
        <p:spPr>
          <a:xfrm>
            <a:off x="6055776" y="1857375"/>
            <a:ext cx="5535612" cy="4194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Rectangle 1">
            <a:extLst>
              <a:ext uri="{FF2B5EF4-FFF2-40B4-BE49-F238E27FC236}">
                <a16:creationId xmlns:a16="http://schemas.microsoft.com/office/drawing/2014/main" id="{830E2D1D-B99E-3880-C1BD-EDDB9EC4E7AA}"/>
              </a:ext>
            </a:extLst>
          </p:cNvPr>
          <p:cNvSpPr/>
          <p:nvPr userDrawn="1"/>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cxnSp>
        <p:nvCxnSpPr>
          <p:cNvPr id="5" name="Straight Connector 4">
            <a:extLst>
              <a:ext uri="{FF2B5EF4-FFF2-40B4-BE49-F238E27FC236}">
                <a16:creationId xmlns:a16="http://schemas.microsoft.com/office/drawing/2014/main" id="{51741236-913F-E787-6049-E578E02B1AB9}"/>
              </a:ext>
            </a:extLst>
          </p:cNvPr>
          <p:cNvCxnSpPr>
            <a:cxnSpLocks/>
          </p:cNvCxnSpPr>
          <p:nvPr userDrawn="1"/>
        </p:nvCxnSpPr>
        <p:spPr>
          <a:xfrm flipH="1">
            <a:off x="577516" y="685800"/>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704C1AA8-EAF6-BCD7-CB43-5FD4B645DF3C}"/>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10180742" y="169310"/>
            <a:ext cx="1473566" cy="418543"/>
          </a:xfrm>
          <a:prstGeom prst="rect">
            <a:avLst/>
          </a:prstGeom>
        </p:spPr>
      </p:pic>
      <p:sp>
        <p:nvSpPr>
          <p:cNvPr id="8" name="TextBox 7">
            <a:extLst>
              <a:ext uri="{FF2B5EF4-FFF2-40B4-BE49-F238E27FC236}">
                <a16:creationId xmlns:a16="http://schemas.microsoft.com/office/drawing/2014/main" id="{F15F056F-B96C-7E69-ADDB-5A115E961E8C}"/>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tx1"/>
                </a:solidFill>
                <a:latin typeface="Derailed" panose="020B0503030101060003" pitchFamily="34" charset="77"/>
              </a:rPr>
              <a:t>   From Newcastle. For the world.</a:t>
            </a:r>
          </a:p>
        </p:txBody>
      </p:sp>
      <p:sp>
        <p:nvSpPr>
          <p:cNvPr id="10" name="Date Placeholder 3">
            <a:extLst>
              <a:ext uri="{FF2B5EF4-FFF2-40B4-BE49-F238E27FC236}">
                <a16:creationId xmlns:a16="http://schemas.microsoft.com/office/drawing/2014/main" id="{466571CA-A634-387A-19F2-224ADD9F29CA}"/>
              </a:ext>
            </a:extLst>
          </p:cNvPr>
          <p:cNvSpPr>
            <a:spLocks noGrp="1"/>
          </p:cNvSpPr>
          <p:nvPr>
            <p:ph type="dt" sz="half" idx="14"/>
          </p:nvPr>
        </p:nvSpPr>
        <p:spPr>
          <a:xfrm>
            <a:off x="6276975" y="6404474"/>
            <a:ext cx="1362075" cy="365125"/>
          </a:xfrm>
          <a:prstGeom prst="rect">
            <a:avLst/>
          </a:prstGeom>
        </p:spPr>
        <p:txBody>
          <a:bodyPr/>
          <a:lstStyle>
            <a:lvl1pPr>
              <a:defRPr>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11" name="Footer Placeholder 4">
            <a:extLst>
              <a:ext uri="{FF2B5EF4-FFF2-40B4-BE49-F238E27FC236}">
                <a16:creationId xmlns:a16="http://schemas.microsoft.com/office/drawing/2014/main" id="{379BA25E-0A1E-7DA9-6557-F7846DE2846C}"/>
              </a:ext>
            </a:extLst>
          </p:cNvPr>
          <p:cNvSpPr>
            <a:spLocks noGrp="1"/>
          </p:cNvSpPr>
          <p:nvPr>
            <p:ph type="ftr" sz="quarter" idx="15"/>
          </p:nvPr>
        </p:nvSpPr>
        <p:spPr>
          <a:xfrm>
            <a:off x="1468185" y="6404474"/>
            <a:ext cx="4671359" cy="365125"/>
          </a:xfrm>
          <a:prstGeom prst="rect">
            <a:avLst/>
          </a:prstGeom>
        </p:spPr>
        <p:txBody>
          <a:bodyPr/>
          <a:lstStyle>
            <a:lvl1pPr algn="l">
              <a:defRPr>
                <a:solidFill>
                  <a:schemeClr val="accent1">
                    <a:lumMod val="40000"/>
                    <a:lumOff val="60000"/>
                  </a:schemeClr>
                </a:solidFill>
              </a:defRPr>
            </a:lvl1pPr>
          </a:lstStyle>
          <a:p>
            <a:endParaRPr lang="en-GB"/>
          </a:p>
        </p:txBody>
      </p:sp>
      <p:sp>
        <p:nvSpPr>
          <p:cNvPr id="16" name="Slide Number Placeholder 5">
            <a:extLst>
              <a:ext uri="{FF2B5EF4-FFF2-40B4-BE49-F238E27FC236}">
                <a16:creationId xmlns:a16="http://schemas.microsoft.com/office/drawing/2014/main" id="{E996D91A-3B8E-E458-9960-C42C902BCD61}"/>
              </a:ext>
            </a:extLst>
          </p:cNvPr>
          <p:cNvSpPr>
            <a:spLocks noGrp="1"/>
          </p:cNvSpPr>
          <p:nvPr>
            <p:ph type="sldNum" sz="quarter" idx="16"/>
          </p:nvPr>
        </p:nvSpPr>
        <p:spPr>
          <a:xfrm>
            <a:off x="525212" y="6404475"/>
            <a:ext cx="772910" cy="365125"/>
          </a:xfrm>
          <a:prstGeom prst="rect">
            <a:avLst/>
          </a:prstGeom>
        </p:spPr>
        <p:txBody>
          <a:bodyPr/>
          <a:lstStyle>
            <a:lvl1pPr algn="l">
              <a:defRPr>
                <a:solidFill>
                  <a:schemeClr val="accent1">
                    <a:lumMod val="40000"/>
                    <a:lumOff val="60000"/>
                  </a:schemeClr>
                </a:solidFill>
              </a:defRPr>
            </a:lvl1pPr>
          </a:lstStyle>
          <a:p>
            <a:fld id="{11FA375E-B0AD-4EAB-A626-FE81862A3FF2}" type="slidenum">
              <a:rPr lang="en-GB" smtClean="0"/>
              <a:pPr/>
              <a:t>‹#›</a:t>
            </a:fld>
            <a:endParaRPr lang="en-GB"/>
          </a:p>
        </p:txBody>
      </p:sp>
      <p:sp>
        <p:nvSpPr>
          <p:cNvPr id="7" name="Text Placeholder 7">
            <a:extLst>
              <a:ext uri="{FF2B5EF4-FFF2-40B4-BE49-F238E27FC236}">
                <a16:creationId xmlns:a16="http://schemas.microsoft.com/office/drawing/2014/main" id="{C90548B1-1288-8C75-35CA-99E914B1AF65}"/>
              </a:ext>
            </a:extLst>
          </p:cNvPr>
          <p:cNvSpPr>
            <a:spLocks noGrp="1"/>
          </p:cNvSpPr>
          <p:nvPr>
            <p:ph type="body" sz="quarter" idx="17" hasCustomPrompt="1"/>
          </p:nvPr>
        </p:nvSpPr>
        <p:spPr>
          <a:xfrm>
            <a:off x="520571" y="186311"/>
            <a:ext cx="9045575" cy="422275"/>
          </a:xfrm>
        </p:spPr>
        <p:txBody>
          <a:bodyPr anchor="ctr">
            <a:normAutofit/>
          </a:bodyPr>
          <a:lstStyle>
            <a:lvl1pPr marL="0" indent="0">
              <a:buNone/>
              <a:defRPr sz="1600">
                <a:solidFill>
                  <a:schemeClr val="tx2"/>
                </a:solidFill>
              </a:defRPr>
            </a:lvl1pPr>
            <a:lvl2pPr marL="457205" indent="0">
              <a:buNone/>
              <a:defRPr/>
            </a:lvl2pPr>
            <a:lvl3pPr marL="914411" indent="0">
              <a:buNone/>
              <a:defRPr/>
            </a:lvl3pPr>
            <a:lvl4pPr marL="1371617" indent="0">
              <a:buNone/>
              <a:defRPr/>
            </a:lvl4pPr>
            <a:lvl5pPr marL="1828823" indent="0">
              <a:buNone/>
              <a:defRPr/>
            </a:lvl5pPr>
          </a:lstStyle>
          <a:p>
            <a:pPr lvl="0"/>
            <a:r>
              <a:rPr lang="en-US"/>
              <a:t>Presentation Name</a:t>
            </a:r>
            <a:endParaRPr lang="en-GB"/>
          </a:p>
        </p:txBody>
      </p:sp>
      <p:sp>
        <p:nvSpPr>
          <p:cNvPr id="12" name="Title Placeholder 25">
            <a:extLst>
              <a:ext uri="{FF2B5EF4-FFF2-40B4-BE49-F238E27FC236}">
                <a16:creationId xmlns:a16="http://schemas.microsoft.com/office/drawing/2014/main" id="{91CBD133-5863-4B09-55C0-EC150E31984C}"/>
              </a:ext>
            </a:extLst>
          </p:cNvPr>
          <p:cNvSpPr>
            <a:spLocks noGrp="1"/>
          </p:cNvSpPr>
          <p:nvPr>
            <p:ph type="title"/>
          </p:nvPr>
        </p:nvSpPr>
        <p:spPr>
          <a:xfrm>
            <a:off x="520566" y="895810"/>
            <a:ext cx="10515600" cy="883658"/>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endParaRPr lang="en-GB"/>
          </a:p>
        </p:txBody>
      </p:sp>
    </p:spTree>
    <p:extLst>
      <p:ext uri="{BB962C8B-B14F-4D97-AF65-F5344CB8AC3E}">
        <p14:creationId xmlns:p14="http://schemas.microsoft.com/office/powerpoint/2010/main" val="397949614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image" Target="../media/image13.emf"/><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theme" Target="../theme/theme2.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3.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67.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image" Target="../media/image14.svg"/><Relationship Id="rId5" Type="http://schemas.openxmlformats.org/officeDocument/2006/relationships/theme" Target="../theme/theme4.xml"/><Relationship Id="rId4" Type="http://schemas.openxmlformats.org/officeDocument/2006/relationships/slideLayout" Target="../slideLayouts/slideLayout6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5.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66D4B61-A653-0CA6-1246-0BAB948E92CB}"/>
              </a:ext>
            </a:extLst>
          </p:cNvPr>
          <p:cNvSpPr/>
          <p:nvPr userDrawn="1"/>
        </p:nvSpPr>
        <p:spPr>
          <a:xfrm>
            <a:off x="577516" y="6233298"/>
            <a:ext cx="11046820" cy="699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92136"/>
              </a:solidFill>
            </a:endParaRPr>
          </a:p>
        </p:txBody>
      </p:sp>
      <p:cxnSp>
        <p:nvCxnSpPr>
          <p:cNvPr id="12" name="Straight Connector 11">
            <a:extLst>
              <a:ext uri="{FF2B5EF4-FFF2-40B4-BE49-F238E27FC236}">
                <a16:creationId xmlns:a16="http://schemas.microsoft.com/office/drawing/2014/main" id="{6BC4B93E-1B6C-1D6F-25CD-4CB806A44D04}"/>
              </a:ext>
            </a:extLst>
          </p:cNvPr>
          <p:cNvCxnSpPr>
            <a:cxnSpLocks/>
          </p:cNvCxnSpPr>
          <p:nvPr userDrawn="1"/>
        </p:nvCxnSpPr>
        <p:spPr>
          <a:xfrm flipH="1">
            <a:off x="577516" y="685800"/>
            <a:ext cx="11046820" cy="0"/>
          </a:xfrm>
          <a:prstGeom prst="line">
            <a:avLst/>
          </a:prstGeom>
          <a:ln w="3175"/>
        </p:spPr>
        <p:style>
          <a:lnRef idx="1">
            <a:schemeClr val="accent1"/>
          </a:lnRef>
          <a:fillRef idx="0">
            <a:schemeClr val="accent1"/>
          </a:fillRef>
          <a:effectRef idx="0">
            <a:schemeClr val="accent1"/>
          </a:effectRef>
          <a:fontRef idx="minor">
            <a:schemeClr val="tx1"/>
          </a:fontRef>
        </p:style>
      </p:cxnSp>
      <p:pic>
        <p:nvPicPr>
          <p:cNvPr id="23" name="Graphic 22">
            <a:extLst>
              <a:ext uri="{FF2B5EF4-FFF2-40B4-BE49-F238E27FC236}">
                <a16:creationId xmlns:a16="http://schemas.microsoft.com/office/drawing/2014/main" id="{2CB2BB6A-EF49-B28E-E0FB-A485852782C2}"/>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5"/>
              </a:ext>
            </a:extLst>
          </a:blip>
          <a:stretch>
            <a:fillRect/>
          </a:stretch>
        </p:blipFill>
        <p:spPr>
          <a:xfrm>
            <a:off x="10183528" y="176111"/>
            <a:ext cx="1440809" cy="413032"/>
          </a:xfrm>
          <a:prstGeom prst="rect">
            <a:avLst/>
          </a:prstGeom>
        </p:spPr>
      </p:pic>
      <p:sp>
        <p:nvSpPr>
          <p:cNvPr id="26" name="Title Placeholder 25">
            <a:extLst>
              <a:ext uri="{FF2B5EF4-FFF2-40B4-BE49-F238E27FC236}">
                <a16:creationId xmlns:a16="http://schemas.microsoft.com/office/drawing/2014/main" id="{B8B67DA7-E45C-0732-7C76-8F37EFD4E2EC}"/>
              </a:ext>
            </a:extLst>
          </p:cNvPr>
          <p:cNvSpPr>
            <a:spLocks noGrp="1"/>
          </p:cNvSpPr>
          <p:nvPr>
            <p:ph type="title"/>
          </p:nvPr>
        </p:nvSpPr>
        <p:spPr>
          <a:xfrm>
            <a:off x="520566" y="807030"/>
            <a:ext cx="11103770" cy="88365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28" name="Text Placeholder 27">
            <a:extLst>
              <a:ext uri="{FF2B5EF4-FFF2-40B4-BE49-F238E27FC236}">
                <a16:creationId xmlns:a16="http://schemas.microsoft.com/office/drawing/2014/main" id="{32F1EC9F-1ED8-6537-D172-CC5D462CA5BF}"/>
              </a:ext>
            </a:extLst>
          </p:cNvPr>
          <p:cNvSpPr>
            <a:spLocks noGrp="1"/>
          </p:cNvSpPr>
          <p:nvPr>
            <p:ph type="body" idx="1"/>
          </p:nvPr>
        </p:nvSpPr>
        <p:spPr>
          <a:xfrm>
            <a:off x="520566" y="1820862"/>
            <a:ext cx="1110377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A487E581-5C50-6761-5B1F-F483F7AC7631}"/>
              </a:ext>
            </a:extLst>
          </p:cNvPr>
          <p:cNvSpPr txBox="1"/>
          <p:nvPr userDrawn="1"/>
        </p:nvSpPr>
        <p:spPr>
          <a:xfrm>
            <a:off x="8289524" y="6402456"/>
            <a:ext cx="3431356" cy="338554"/>
          </a:xfrm>
          <a:prstGeom prst="rect">
            <a:avLst/>
          </a:prstGeom>
          <a:noFill/>
        </p:spPr>
        <p:txBody>
          <a:bodyPr wrap="square" rtlCol="0">
            <a:spAutoFit/>
          </a:bodyPr>
          <a:lstStyle/>
          <a:p>
            <a:r>
              <a:rPr lang="en-US" sz="1600" b="1">
                <a:solidFill>
                  <a:schemeClr val="tx1"/>
                </a:solidFill>
                <a:latin typeface="Derailed" panose="020B0503030101060003" pitchFamily="34" charset="77"/>
              </a:rPr>
              <a:t>   From Newcastle. For the world.</a:t>
            </a:r>
          </a:p>
        </p:txBody>
      </p:sp>
      <p:sp>
        <p:nvSpPr>
          <p:cNvPr id="3" name="Date Placeholder 3">
            <a:extLst>
              <a:ext uri="{FF2B5EF4-FFF2-40B4-BE49-F238E27FC236}">
                <a16:creationId xmlns:a16="http://schemas.microsoft.com/office/drawing/2014/main" id="{A22FBC8C-281C-1125-FDFB-34CBEE7A9500}"/>
              </a:ext>
            </a:extLst>
          </p:cNvPr>
          <p:cNvSpPr>
            <a:spLocks noGrp="1"/>
          </p:cNvSpPr>
          <p:nvPr>
            <p:ph type="dt" sz="half" idx="2"/>
          </p:nvPr>
        </p:nvSpPr>
        <p:spPr>
          <a:xfrm>
            <a:off x="6276975" y="6404474"/>
            <a:ext cx="1362075" cy="365125"/>
          </a:xfrm>
          <a:prstGeom prst="rect">
            <a:avLst/>
          </a:prstGeom>
        </p:spPr>
        <p:txBody>
          <a:bodyPr/>
          <a:lstStyle>
            <a:lvl1pPr>
              <a:defRPr sz="1400">
                <a:solidFill>
                  <a:schemeClr val="accent1">
                    <a:lumMod val="40000"/>
                    <a:lumOff val="60000"/>
                  </a:schemeClr>
                </a:solidFill>
              </a:defRPr>
            </a:lvl1pPr>
          </a:lstStyle>
          <a:p>
            <a:fld id="{AA252497-302E-4D64-8C0F-03D753052451}" type="datetimeFigureOut">
              <a:rPr lang="en-GB" smtClean="0"/>
              <a:pPr/>
              <a:t>20/08/2026</a:t>
            </a:fld>
            <a:endParaRPr lang="en-GB"/>
          </a:p>
        </p:txBody>
      </p:sp>
      <p:sp>
        <p:nvSpPr>
          <p:cNvPr id="4" name="Footer Placeholder 4">
            <a:extLst>
              <a:ext uri="{FF2B5EF4-FFF2-40B4-BE49-F238E27FC236}">
                <a16:creationId xmlns:a16="http://schemas.microsoft.com/office/drawing/2014/main" id="{F2A2A0DD-4BF1-6A5E-6062-E619F36BEFDA}"/>
              </a:ext>
            </a:extLst>
          </p:cNvPr>
          <p:cNvSpPr>
            <a:spLocks noGrp="1"/>
          </p:cNvSpPr>
          <p:nvPr>
            <p:ph type="ftr" sz="quarter" idx="3"/>
          </p:nvPr>
        </p:nvSpPr>
        <p:spPr>
          <a:xfrm>
            <a:off x="1468185" y="6404474"/>
            <a:ext cx="4671359" cy="365125"/>
          </a:xfrm>
          <a:prstGeom prst="rect">
            <a:avLst/>
          </a:prstGeom>
        </p:spPr>
        <p:txBody>
          <a:bodyPr/>
          <a:lstStyle>
            <a:lvl1pPr algn="l">
              <a:defRPr sz="1400">
                <a:solidFill>
                  <a:schemeClr val="accent1">
                    <a:lumMod val="40000"/>
                    <a:lumOff val="60000"/>
                  </a:schemeClr>
                </a:solidFill>
              </a:defRPr>
            </a:lvl1pPr>
          </a:lstStyle>
          <a:p>
            <a:endParaRPr lang="en-GB"/>
          </a:p>
        </p:txBody>
      </p:sp>
      <p:sp>
        <p:nvSpPr>
          <p:cNvPr id="5" name="Slide Number Placeholder 5">
            <a:extLst>
              <a:ext uri="{FF2B5EF4-FFF2-40B4-BE49-F238E27FC236}">
                <a16:creationId xmlns:a16="http://schemas.microsoft.com/office/drawing/2014/main" id="{6803D8A5-C42E-66AC-B3A3-F236B3EA9215}"/>
              </a:ext>
            </a:extLst>
          </p:cNvPr>
          <p:cNvSpPr>
            <a:spLocks noGrp="1"/>
          </p:cNvSpPr>
          <p:nvPr>
            <p:ph type="sldNum" sz="quarter" idx="4"/>
          </p:nvPr>
        </p:nvSpPr>
        <p:spPr>
          <a:xfrm>
            <a:off x="525212" y="6404475"/>
            <a:ext cx="772910" cy="365125"/>
          </a:xfrm>
          <a:prstGeom prst="rect">
            <a:avLst/>
          </a:prstGeom>
        </p:spPr>
        <p:txBody>
          <a:bodyPr/>
          <a:lstStyle>
            <a:lvl1pPr algn="l">
              <a:defRPr sz="1400">
                <a:solidFill>
                  <a:schemeClr val="accent1">
                    <a:lumMod val="40000"/>
                    <a:lumOff val="60000"/>
                  </a:schemeClr>
                </a:solidFill>
              </a:defRPr>
            </a:lvl1pPr>
          </a:lstStyle>
          <a:p>
            <a:fld id="{11FA375E-B0AD-4EAB-A626-FE81862A3FF2}" type="slidenum">
              <a:rPr lang="en-GB" smtClean="0"/>
              <a:pPr/>
              <a:t>‹#›</a:t>
            </a:fld>
            <a:endParaRPr lang="en-GB"/>
          </a:p>
        </p:txBody>
      </p:sp>
    </p:spTree>
    <p:extLst>
      <p:ext uri="{BB962C8B-B14F-4D97-AF65-F5344CB8AC3E}">
        <p14:creationId xmlns:p14="http://schemas.microsoft.com/office/powerpoint/2010/main" val="3895218479"/>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662" r:id="rId4"/>
    <p:sldLayoutId id="2147483667" r:id="rId5"/>
    <p:sldLayoutId id="2147483668" r:id="rId6"/>
    <p:sldLayoutId id="2147483669" r:id="rId7"/>
    <p:sldLayoutId id="2147483671" r:id="rId8"/>
    <p:sldLayoutId id="2147483672" r:id="rId9"/>
    <p:sldLayoutId id="2147483673" r:id="rId10"/>
    <p:sldLayoutId id="2147483663" r:id="rId11"/>
    <p:sldLayoutId id="2147483664" r:id="rId12"/>
    <p:sldLayoutId id="2147483665" r:id="rId13"/>
    <p:sldLayoutId id="2147483666" r:id="rId14"/>
    <p:sldLayoutId id="2147483674" r:id="rId15"/>
    <p:sldLayoutId id="2147483691" r:id="rId16"/>
    <p:sldLayoutId id="2147483693" r:id="rId17"/>
    <p:sldLayoutId id="2147483694" r:id="rId18"/>
    <p:sldLayoutId id="2147483695" r:id="rId19"/>
    <p:sldLayoutId id="2147483697" r:id="rId20"/>
    <p:sldLayoutId id="2147483698" r:id="rId21"/>
    <p:sldLayoutId id="2147483700" r:id="rId22"/>
    <p:sldLayoutId id="2147483701" r:id="rId23"/>
    <p:sldLayoutId id="2147483702" r:id="rId24"/>
    <p:sldLayoutId id="2147483780" r:id="rId25"/>
    <p:sldLayoutId id="2147483781" r:id="rId26"/>
    <p:sldLayoutId id="2147483782" r:id="rId27"/>
    <p:sldLayoutId id="2147483787" r:id="rId28"/>
    <p:sldLayoutId id="2147483801" r:id="rId29"/>
    <p:sldLayoutId id="2147483802" r:id="rId30"/>
    <p:sldLayoutId id="2147483803" r:id="rId31"/>
    <p:sldLayoutId id="2147483804" r:id="rId32"/>
    <p:sldLayoutId id="2147483805" r:id="rId33"/>
    <p:sldLayoutId id="2147483806" r:id="rId34"/>
    <p:sldLayoutId id="2147483807" r:id="rId35"/>
    <p:sldLayoutId id="2147483808" r:id="rId36"/>
    <p:sldLayoutId id="2147483809" r:id="rId37"/>
    <p:sldLayoutId id="2147483810" r:id="rId38"/>
    <p:sldLayoutId id="2147483811" r:id="rId39"/>
    <p:sldLayoutId id="2147483812" r:id="rId40"/>
    <p:sldLayoutId id="2147483813" r:id="rId41"/>
    <p:sldLayoutId id="2147483814" r:id="rId42"/>
    <p:sldLayoutId id="2147483815" r:id="rId43"/>
  </p:sldLayoutIdLst>
  <p:txStyles>
    <p:titleStyle>
      <a:lvl1pPr algn="l" defTabSz="914411" rtl="0" eaLnBrk="1" latinLnBrk="0" hangingPunct="1">
        <a:lnSpc>
          <a:spcPct val="90000"/>
        </a:lnSpc>
        <a:spcBef>
          <a:spcPct val="0"/>
        </a:spcBef>
        <a:buNone/>
        <a:defRPr sz="3600" b="1" kern="1200">
          <a:solidFill>
            <a:schemeClr val="tx2"/>
          </a:solidFill>
          <a:latin typeface="+mn-lt"/>
          <a:ea typeface="+mj-ea"/>
          <a:cs typeface="+mj-cs"/>
        </a:defRPr>
      </a:lvl1pPr>
    </p:titleStyle>
    <p:bodyStyle>
      <a:lvl1pPr marL="0" indent="0" algn="l" defTabSz="914411" rtl="0" eaLnBrk="1" latinLnBrk="0" hangingPunct="1">
        <a:lnSpc>
          <a:spcPct val="100000"/>
        </a:lnSpc>
        <a:spcBef>
          <a:spcPts val="1000"/>
        </a:spcBef>
        <a:buFont typeface="Arial" panose="020B0604020202020204" pitchFamily="34" charset="0"/>
        <a:buNone/>
        <a:defRPr sz="2800" kern="1200">
          <a:solidFill>
            <a:schemeClr val="tx1"/>
          </a:solidFill>
          <a:latin typeface="+mn-lt"/>
          <a:ea typeface="+mn-ea"/>
          <a:cs typeface="+mn-cs"/>
        </a:defRPr>
      </a:lvl1pPr>
      <a:lvl2pPr marL="685808" indent="-228603" algn="l" defTabSz="914411"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0CB761-6528-A0DE-27B5-FB25F6A55BCC}"/>
              </a:ext>
            </a:extLst>
          </p:cNvPr>
          <p:cNvSpPr/>
          <p:nvPr userDrawn="1"/>
        </p:nvSpPr>
        <p:spPr>
          <a:xfrm>
            <a:off x="323733" y="6275387"/>
            <a:ext cx="11543101" cy="24409"/>
          </a:xfrm>
          <a:prstGeom prst="rect">
            <a:avLst/>
          </a:prstGeom>
          <a:solidFill>
            <a:srgbClr val="2EB135">
              <a:alpha val="7960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932A3602-1BE6-75FB-85E1-B9AD7A75741F}"/>
              </a:ext>
            </a:extLst>
          </p:cNvPr>
          <p:cNvSpPr txBox="1">
            <a:spLocks/>
          </p:cNvSpPr>
          <p:nvPr userDrawn="1"/>
        </p:nvSpPr>
        <p:spPr>
          <a:xfrm>
            <a:off x="193574" y="6404494"/>
            <a:ext cx="2743200" cy="33193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D3472D-D61B-124E-A541-B2C1ADCEE783}" type="slidenum">
              <a:rPr lang="en-US" sz="1800" smtClean="0">
                <a:solidFill>
                  <a:srgbClr val="2EB135">
                    <a:alpha val="80163"/>
                  </a:srgbClr>
                </a:solidFill>
              </a:rPr>
              <a:pPr/>
              <a:t>‹#›</a:t>
            </a:fld>
            <a:endParaRPr lang="en-US" sz="3200">
              <a:solidFill>
                <a:srgbClr val="2EB135">
                  <a:alpha val="80163"/>
                </a:srgbClr>
              </a:solidFill>
            </a:endParaRPr>
          </a:p>
        </p:txBody>
      </p:sp>
      <p:sp>
        <p:nvSpPr>
          <p:cNvPr id="9" name="TextBox 8">
            <a:extLst>
              <a:ext uri="{FF2B5EF4-FFF2-40B4-BE49-F238E27FC236}">
                <a16:creationId xmlns:a16="http://schemas.microsoft.com/office/drawing/2014/main" id="{7F17631C-D037-8B28-2C00-2759A794B6FD}"/>
              </a:ext>
            </a:extLst>
          </p:cNvPr>
          <p:cNvSpPr txBox="1"/>
          <p:nvPr userDrawn="1"/>
        </p:nvSpPr>
        <p:spPr>
          <a:xfrm>
            <a:off x="3047527" y="6373008"/>
            <a:ext cx="6096946" cy="369333"/>
          </a:xfrm>
          <a:prstGeom prst="rect">
            <a:avLst/>
          </a:prstGeom>
          <a:noFill/>
        </p:spPr>
        <p:txBody>
          <a:bodyPr wrap="square">
            <a:spAutoFit/>
          </a:bodyPr>
          <a:lstStyle/>
          <a:p>
            <a:pPr algn="ctr"/>
            <a:r>
              <a:rPr lang="en-US" sz="1800" b="0" i="0" err="1">
                <a:solidFill>
                  <a:srgbClr val="2EB135">
                    <a:alpha val="79930"/>
                  </a:srgbClr>
                </a:solidFill>
                <a:latin typeface="Brandon Grotesque Medium" panose="020B0503020203060202" pitchFamily="34" charset="77"/>
              </a:rPr>
              <a:t>nusu.co.uk</a:t>
            </a:r>
            <a:endParaRPr lang="en-US" sz="1800" b="0" i="0">
              <a:solidFill>
                <a:srgbClr val="2EB135">
                  <a:alpha val="79930"/>
                </a:srgbClr>
              </a:solidFill>
              <a:latin typeface="Brandon Grotesque Medium" panose="020B0503020203060202" pitchFamily="34" charset="77"/>
            </a:endParaRPr>
          </a:p>
        </p:txBody>
      </p:sp>
      <p:pic>
        <p:nvPicPr>
          <p:cNvPr id="10" name="Picture 9">
            <a:extLst>
              <a:ext uri="{FF2B5EF4-FFF2-40B4-BE49-F238E27FC236}">
                <a16:creationId xmlns:a16="http://schemas.microsoft.com/office/drawing/2014/main" id="{2A338E7B-97D0-9CE6-DD19-F6049C1E41B4}"/>
              </a:ext>
            </a:extLst>
          </p:cNvPr>
          <p:cNvPicPr>
            <a:picLocks noChangeAspect="1"/>
          </p:cNvPicPr>
          <p:nvPr userDrawn="1"/>
        </p:nvPicPr>
        <p:blipFill>
          <a:blip r:embed="rId12">
            <a:alphaModFix amt="80000"/>
          </a:blip>
          <a:stretch>
            <a:fillRect/>
          </a:stretch>
        </p:blipFill>
        <p:spPr>
          <a:xfrm>
            <a:off x="11480091" y="6395120"/>
            <a:ext cx="341306" cy="341306"/>
          </a:xfrm>
          <a:prstGeom prst="rect">
            <a:avLst/>
          </a:prstGeom>
        </p:spPr>
      </p:pic>
    </p:spTree>
    <p:extLst>
      <p:ext uri="{BB962C8B-B14F-4D97-AF65-F5344CB8AC3E}">
        <p14:creationId xmlns:p14="http://schemas.microsoft.com/office/powerpoint/2010/main" val="1958626038"/>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8/20/2026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5489478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6AD237-BC6E-07F2-045A-DC281903EB47}"/>
              </a:ext>
            </a:extLst>
          </p:cNvPr>
          <p:cNvSpPr/>
          <p:nvPr userDrawn="1"/>
        </p:nvSpPr>
        <p:spPr>
          <a:xfrm>
            <a:off x="0" y="6373542"/>
            <a:ext cx="12192000" cy="48445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394"/>
          </a:p>
        </p:txBody>
      </p:sp>
      <p:sp>
        <p:nvSpPr>
          <p:cNvPr id="7" name="TextBox 6">
            <a:extLst>
              <a:ext uri="{FF2B5EF4-FFF2-40B4-BE49-F238E27FC236}">
                <a16:creationId xmlns:a16="http://schemas.microsoft.com/office/drawing/2014/main" id="{AD9BE98D-DD3E-9FCC-D444-7DF5AF5550BE}"/>
              </a:ext>
            </a:extLst>
          </p:cNvPr>
          <p:cNvSpPr txBox="1"/>
          <p:nvPr userDrawn="1"/>
        </p:nvSpPr>
        <p:spPr>
          <a:xfrm>
            <a:off x="8735577" y="6492661"/>
            <a:ext cx="2870873" cy="215123"/>
          </a:xfrm>
          <a:prstGeom prst="rect">
            <a:avLst/>
          </a:prstGeom>
          <a:noFill/>
        </p:spPr>
        <p:txBody>
          <a:bodyPr wrap="square">
            <a:spAutoFit/>
          </a:bodyPr>
          <a:lstStyle/>
          <a:p>
            <a:pPr algn="r"/>
            <a:r>
              <a:rPr lang="en-US" sz="798">
                <a:solidFill>
                  <a:srgbClr val="001E37"/>
                </a:solidFill>
                <a:latin typeface="Montserrat" pitchFamily="2" charset="77"/>
              </a:rPr>
              <a:t>©2023 Convera Holdings LLC. All rights reserved.</a:t>
            </a:r>
            <a:endParaRPr lang="en-US" sz="798"/>
          </a:p>
        </p:txBody>
      </p:sp>
      <p:cxnSp>
        <p:nvCxnSpPr>
          <p:cNvPr id="9" name="Straight Connector 8">
            <a:extLst>
              <a:ext uri="{FF2B5EF4-FFF2-40B4-BE49-F238E27FC236}">
                <a16:creationId xmlns:a16="http://schemas.microsoft.com/office/drawing/2014/main" id="{C5F1BB39-F556-FA22-7D60-671C76855FF1}"/>
              </a:ext>
            </a:extLst>
          </p:cNvPr>
          <p:cNvCxnSpPr>
            <a:cxnSpLocks/>
          </p:cNvCxnSpPr>
          <p:nvPr userDrawn="1"/>
        </p:nvCxnSpPr>
        <p:spPr>
          <a:xfrm>
            <a:off x="11640315" y="6492661"/>
            <a:ext cx="0" cy="24622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Slide Number Placeholder 9">
            <a:extLst>
              <a:ext uri="{FF2B5EF4-FFF2-40B4-BE49-F238E27FC236}">
                <a16:creationId xmlns:a16="http://schemas.microsoft.com/office/drawing/2014/main" id="{B30CF853-3A8B-BBFE-7E15-2BD21F77BBEA}"/>
              </a:ext>
            </a:extLst>
          </p:cNvPr>
          <p:cNvSpPr>
            <a:spLocks noGrp="1"/>
          </p:cNvSpPr>
          <p:nvPr>
            <p:ph type="sldNum" sz="quarter" idx="4"/>
          </p:nvPr>
        </p:nvSpPr>
        <p:spPr>
          <a:xfrm>
            <a:off x="11665921" y="6432680"/>
            <a:ext cx="389424" cy="366183"/>
          </a:xfrm>
          <a:prstGeom prst="rect">
            <a:avLst/>
          </a:prstGeom>
        </p:spPr>
        <p:txBody>
          <a:bodyPr vert="horz" lIns="91440" tIns="45720" rIns="91440" bIns="45720" rtlCol="0" anchor="ctr" anchorCtr="1"/>
          <a:lstStyle>
            <a:lvl1pPr algn="r">
              <a:defRPr sz="798" b="1" i="0">
                <a:solidFill>
                  <a:schemeClr val="tx1"/>
                </a:solidFill>
                <a:latin typeface="Montserrat" pitchFamily="2" charset="77"/>
              </a:defRPr>
            </a:lvl1pPr>
          </a:lstStyle>
          <a:p>
            <a:fld id="{C49598C7-D75B-374C-8D63-E47FB47417DD}" type="slidenum">
              <a:rPr lang="en-US" smtClean="0"/>
              <a:pPr/>
              <a:t>‹#›</a:t>
            </a:fld>
            <a:endParaRPr lang="en-US"/>
          </a:p>
        </p:txBody>
      </p:sp>
      <p:pic>
        <p:nvPicPr>
          <p:cNvPr id="2" name="Graphic 1">
            <a:extLst>
              <a:ext uri="{FF2B5EF4-FFF2-40B4-BE49-F238E27FC236}">
                <a16:creationId xmlns:a16="http://schemas.microsoft.com/office/drawing/2014/main" id="{FDAF2933-154B-6FB5-DCFC-A703B9EAB56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71814" y="6597908"/>
            <a:ext cx="734640" cy="110196"/>
          </a:xfrm>
          <a:prstGeom prst="rect">
            <a:avLst/>
          </a:prstGeom>
        </p:spPr>
      </p:pic>
    </p:spTree>
    <p:extLst>
      <p:ext uri="{BB962C8B-B14F-4D97-AF65-F5344CB8AC3E}">
        <p14:creationId xmlns:p14="http://schemas.microsoft.com/office/powerpoint/2010/main" val="681198990"/>
      </p:ext>
    </p:extLst>
  </p:cSld>
  <p:clrMap bg1="lt1" tx1="dk1" bg2="lt2" tx2="dk2" accent1="accent1" accent2="accent2" accent3="accent3" accent4="accent4" accent5="accent5" accent6="accent6" hlink="hlink" folHlink="folHlink"/>
  <p:sldLayoutIdLst>
    <p:sldLayoutId id="2147483762" r:id="rId1"/>
    <p:sldLayoutId id="2147483764" r:id="rId2"/>
    <p:sldLayoutId id="2147483770" r:id="rId3"/>
    <p:sldLayoutId id="2147483779" r:id="rId4"/>
  </p:sldLayoutIdLst>
  <p:hf hdr="0" ftr="0" dt="0"/>
  <p:txStyles>
    <p:titleStyle>
      <a:lvl1pPr algn="l" defTabSz="1819795" rtl="0" eaLnBrk="1" latinLnBrk="0" hangingPunct="1">
        <a:lnSpc>
          <a:spcPct val="90000"/>
        </a:lnSpc>
        <a:spcBef>
          <a:spcPct val="0"/>
        </a:spcBef>
        <a:buNone/>
        <a:defRPr sz="8756" kern="1200" baseline="0">
          <a:solidFill>
            <a:schemeClr val="tx1"/>
          </a:solidFill>
          <a:latin typeface="TT Norms" panose="02000503030000020003" pitchFamily="2" charset="77"/>
          <a:ea typeface="+mj-ea"/>
          <a:cs typeface="+mj-cs"/>
        </a:defRPr>
      </a:lvl1pPr>
    </p:titleStyle>
    <p:bodyStyle>
      <a:lvl1pPr marL="454949" indent="-454949" algn="l" defTabSz="1819795" rtl="0" eaLnBrk="1" latinLnBrk="0" hangingPunct="1">
        <a:lnSpc>
          <a:spcPct val="90000"/>
        </a:lnSpc>
        <a:spcBef>
          <a:spcPts val="1989"/>
        </a:spcBef>
        <a:buFont typeface="Arial" panose="020B0604020202020204" pitchFamily="34" charset="0"/>
        <a:buChar char="•"/>
        <a:defRPr sz="5572" kern="1200" baseline="0">
          <a:solidFill>
            <a:schemeClr val="tx1"/>
          </a:solidFill>
          <a:latin typeface="TT Norms" panose="02000503030000020003" pitchFamily="2" charset="77"/>
          <a:ea typeface="+mn-ea"/>
          <a:cs typeface="+mn-cs"/>
        </a:defRPr>
      </a:lvl1pPr>
      <a:lvl2pPr marL="1364846" indent="-454949" algn="l" defTabSz="1819795" rtl="0" eaLnBrk="1" latinLnBrk="0" hangingPunct="1">
        <a:lnSpc>
          <a:spcPct val="90000"/>
        </a:lnSpc>
        <a:spcBef>
          <a:spcPts val="996"/>
        </a:spcBef>
        <a:buFont typeface="Arial" panose="020B0604020202020204" pitchFamily="34" charset="0"/>
        <a:buChar char="•"/>
        <a:defRPr sz="4774" kern="1200" baseline="0">
          <a:solidFill>
            <a:schemeClr val="tx1"/>
          </a:solidFill>
          <a:latin typeface="TT Norms" panose="02000503030000020003" pitchFamily="2" charset="77"/>
          <a:ea typeface="+mn-ea"/>
          <a:cs typeface="+mn-cs"/>
        </a:defRPr>
      </a:lvl2pPr>
      <a:lvl3pPr marL="2274739" indent="-454949" algn="l" defTabSz="1819795" rtl="0" eaLnBrk="1" latinLnBrk="0" hangingPunct="1">
        <a:lnSpc>
          <a:spcPct val="90000"/>
        </a:lnSpc>
        <a:spcBef>
          <a:spcPts val="996"/>
        </a:spcBef>
        <a:buFont typeface="Arial" panose="020B0604020202020204" pitchFamily="34" charset="0"/>
        <a:buChar char="•"/>
        <a:defRPr sz="3980" kern="1200" baseline="0">
          <a:solidFill>
            <a:schemeClr val="tx1"/>
          </a:solidFill>
          <a:latin typeface="TT Norms" panose="02000503030000020003" pitchFamily="2" charset="77"/>
          <a:ea typeface="+mn-ea"/>
          <a:cs typeface="+mn-cs"/>
        </a:defRPr>
      </a:lvl3pPr>
      <a:lvl4pPr marL="3184636" indent="-454949" algn="l" defTabSz="1819795" rtl="0" eaLnBrk="1" latinLnBrk="0" hangingPunct="1">
        <a:lnSpc>
          <a:spcPct val="90000"/>
        </a:lnSpc>
        <a:spcBef>
          <a:spcPts val="996"/>
        </a:spcBef>
        <a:buFont typeface="Arial" panose="020B0604020202020204" pitchFamily="34" charset="0"/>
        <a:buChar char="•"/>
        <a:defRPr sz="3583" kern="1200" baseline="0">
          <a:solidFill>
            <a:schemeClr val="tx1"/>
          </a:solidFill>
          <a:latin typeface="TT Norms" panose="02000503030000020003" pitchFamily="2" charset="77"/>
          <a:ea typeface="+mn-ea"/>
          <a:cs typeface="+mn-cs"/>
        </a:defRPr>
      </a:lvl4pPr>
      <a:lvl5pPr marL="4094534" indent="-454949" algn="l" defTabSz="1819795" rtl="0" eaLnBrk="1" latinLnBrk="0" hangingPunct="1">
        <a:lnSpc>
          <a:spcPct val="90000"/>
        </a:lnSpc>
        <a:spcBef>
          <a:spcPts val="996"/>
        </a:spcBef>
        <a:buFont typeface="Arial" panose="020B0604020202020204" pitchFamily="34" charset="0"/>
        <a:buChar char="•"/>
        <a:defRPr sz="3583" kern="1200" baseline="0">
          <a:solidFill>
            <a:schemeClr val="tx1"/>
          </a:solidFill>
          <a:latin typeface="TT Norms" panose="02000503030000020003" pitchFamily="2" charset="77"/>
          <a:ea typeface="+mn-ea"/>
          <a:cs typeface="+mn-cs"/>
        </a:defRPr>
      </a:lvl5pPr>
      <a:lvl6pPr marL="5004429" indent="-454949" algn="l" defTabSz="1819795" rtl="0" eaLnBrk="1" latinLnBrk="0" hangingPunct="1">
        <a:lnSpc>
          <a:spcPct val="90000"/>
        </a:lnSpc>
        <a:spcBef>
          <a:spcPts val="996"/>
        </a:spcBef>
        <a:buFont typeface="Arial" panose="020B0604020202020204" pitchFamily="34" charset="0"/>
        <a:buChar char="•"/>
        <a:defRPr sz="3583" kern="1200">
          <a:solidFill>
            <a:schemeClr val="tx1"/>
          </a:solidFill>
          <a:latin typeface="+mn-lt"/>
          <a:ea typeface="+mn-ea"/>
          <a:cs typeface="+mn-cs"/>
        </a:defRPr>
      </a:lvl6pPr>
      <a:lvl7pPr marL="5914326" indent="-454949" algn="l" defTabSz="1819795" rtl="0" eaLnBrk="1" latinLnBrk="0" hangingPunct="1">
        <a:lnSpc>
          <a:spcPct val="90000"/>
        </a:lnSpc>
        <a:spcBef>
          <a:spcPts val="996"/>
        </a:spcBef>
        <a:buFont typeface="Arial" panose="020B0604020202020204" pitchFamily="34" charset="0"/>
        <a:buChar char="•"/>
        <a:defRPr sz="3583" kern="1200">
          <a:solidFill>
            <a:schemeClr val="tx1"/>
          </a:solidFill>
          <a:latin typeface="+mn-lt"/>
          <a:ea typeface="+mn-ea"/>
          <a:cs typeface="+mn-cs"/>
        </a:defRPr>
      </a:lvl7pPr>
      <a:lvl8pPr marL="6824224" indent="-454949" algn="l" defTabSz="1819795" rtl="0" eaLnBrk="1" latinLnBrk="0" hangingPunct="1">
        <a:lnSpc>
          <a:spcPct val="90000"/>
        </a:lnSpc>
        <a:spcBef>
          <a:spcPts val="996"/>
        </a:spcBef>
        <a:buFont typeface="Arial" panose="020B0604020202020204" pitchFamily="34" charset="0"/>
        <a:buChar char="•"/>
        <a:defRPr sz="3583" kern="1200">
          <a:solidFill>
            <a:schemeClr val="tx1"/>
          </a:solidFill>
          <a:latin typeface="+mn-lt"/>
          <a:ea typeface="+mn-ea"/>
          <a:cs typeface="+mn-cs"/>
        </a:defRPr>
      </a:lvl8pPr>
      <a:lvl9pPr marL="7734121" indent="-454949" algn="l" defTabSz="1819795" rtl="0" eaLnBrk="1" latinLnBrk="0" hangingPunct="1">
        <a:lnSpc>
          <a:spcPct val="90000"/>
        </a:lnSpc>
        <a:spcBef>
          <a:spcPts val="996"/>
        </a:spcBef>
        <a:buFont typeface="Arial" panose="020B0604020202020204" pitchFamily="34" charset="0"/>
        <a:buChar char="•"/>
        <a:defRPr sz="3583" kern="1200">
          <a:solidFill>
            <a:schemeClr val="tx1"/>
          </a:solidFill>
          <a:latin typeface="+mn-lt"/>
          <a:ea typeface="+mn-ea"/>
          <a:cs typeface="+mn-cs"/>
        </a:defRPr>
      </a:lvl9pPr>
    </p:bodyStyle>
    <p:otherStyle>
      <a:defPPr>
        <a:defRPr lang="en-US"/>
      </a:defPPr>
      <a:lvl1pPr marL="0" algn="l" defTabSz="1819795" rtl="0" eaLnBrk="1" latinLnBrk="0" hangingPunct="1">
        <a:defRPr sz="3583" kern="1200">
          <a:solidFill>
            <a:schemeClr val="tx1"/>
          </a:solidFill>
          <a:latin typeface="+mn-lt"/>
          <a:ea typeface="+mn-ea"/>
          <a:cs typeface="+mn-cs"/>
        </a:defRPr>
      </a:lvl1pPr>
      <a:lvl2pPr marL="909897" algn="l" defTabSz="1819795" rtl="0" eaLnBrk="1" latinLnBrk="0" hangingPunct="1">
        <a:defRPr sz="3583" kern="1200">
          <a:solidFill>
            <a:schemeClr val="tx1"/>
          </a:solidFill>
          <a:latin typeface="+mn-lt"/>
          <a:ea typeface="+mn-ea"/>
          <a:cs typeface="+mn-cs"/>
        </a:defRPr>
      </a:lvl2pPr>
      <a:lvl3pPr marL="1819795" algn="l" defTabSz="1819795" rtl="0" eaLnBrk="1" latinLnBrk="0" hangingPunct="1">
        <a:defRPr sz="3583" kern="1200">
          <a:solidFill>
            <a:schemeClr val="tx1"/>
          </a:solidFill>
          <a:latin typeface="+mn-lt"/>
          <a:ea typeface="+mn-ea"/>
          <a:cs typeface="+mn-cs"/>
        </a:defRPr>
      </a:lvl3pPr>
      <a:lvl4pPr marL="2729688" algn="l" defTabSz="1819795" rtl="0" eaLnBrk="1" latinLnBrk="0" hangingPunct="1">
        <a:defRPr sz="3583" kern="1200">
          <a:solidFill>
            <a:schemeClr val="tx1"/>
          </a:solidFill>
          <a:latin typeface="+mn-lt"/>
          <a:ea typeface="+mn-ea"/>
          <a:cs typeface="+mn-cs"/>
        </a:defRPr>
      </a:lvl4pPr>
      <a:lvl5pPr marL="3639585" algn="l" defTabSz="1819795" rtl="0" eaLnBrk="1" latinLnBrk="0" hangingPunct="1">
        <a:defRPr sz="3583" kern="1200">
          <a:solidFill>
            <a:schemeClr val="tx1"/>
          </a:solidFill>
          <a:latin typeface="+mn-lt"/>
          <a:ea typeface="+mn-ea"/>
          <a:cs typeface="+mn-cs"/>
        </a:defRPr>
      </a:lvl5pPr>
      <a:lvl6pPr marL="4549482" algn="l" defTabSz="1819795" rtl="0" eaLnBrk="1" latinLnBrk="0" hangingPunct="1">
        <a:defRPr sz="3583" kern="1200">
          <a:solidFill>
            <a:schemeClr val="tx1"/>
          </a:solidFill>
          <a:latin typeface="+mn-lt"/>
          <a:ea typeface="+mn-ea"/>
          <a:cs typeface="+mn-cs"/>
        </a:defRPr>
      </a:lvl6pPr>
      <a:lvl7pPr marL="5459378" algn="l" defTabSz="1819795" rtl="0" eaLnBrk="1" latinLnBrk="0" hangingPunct="1">
        <a:defRPr sz="3583" kern="1200">
          <a:solidFill>
            <a:schemeClr val="tx1"/>
          </a:solidFill>
          <a:latin typeface="+mn-lt"/>
          <a:ea typeface="+mn-ea"/>
          <a:cs typeface="+mn-cs"/>
        </a:defRPr>
      </a:lvl7pPr>
      <a:lvl8pPr marL="6369275" algn="l" defTabSz="1819795" rtl="0" eaLnBrk="1" latinLnBrk="0" hangingPunct="1">
        <a:defRPr sz="3583" kern="1200">
          <a:solidFill>
            <a:schemeClr val="tx1"/>
          </a:solidFill>
          <a:latin typeface="+mn-lt"/>
          <a:ea typeface="+mn-ea"/>
          <a:cs typeface="+mn-cs"/>
        </a:defRPr>
      </a:lvl8pPr>
      <a:lvl9pPr marL="7279172" algn="l" defTabSz="1819795" rtl="0" eaLnBrk="1" latinLnBrk="0" hangingPunct="1">
        <a:defRPr sz="358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335" userDrawn="1">
          <p15:clr>
            <a:srgbClr val="F26B43"/>
          </p15:clr>
        </p15:guide>
        <p15:guide id="4" pos="5424" userDrawn="1">
          <p15:clr>
            <a:srgbClr val="F26B43"/>
          </p15:clr>
        </p15:guide>
        <p15:guide id="5" orient="horz" pos="276" userDrawn="1">
          <p15:clr>
            <a:srgbClr val="F26B43"/>
          </p15:clr>
        </p15:guide>
        <p15:guide id="6" orient="horz" pos="2964" userDrawn="1">
          <p15:clr>
            <a:srgbClr val="F26B43"/>
          </p15:clr>
        </p15:guide>
        <p15:guide id="7" pos="2980" userDrawn="1">
          <p15:clr>
            <a:srgbClr val="F26B43"/>
          </p15:clr>
        </p15:guide>
        <p15:guide id="8" pos="2784" userDrawn="1">
          <p15:clr>
            <a:srgbClr val="F26B43"/>
          </p15:clr>
        </p15:guide>
        <p15:guide id="9" orient="horz" pos="756"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4080024"/>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hf hdr="0" ftr="0" dt="0"/>
  <p:txStyles>
    <p:titleStyle>
      <a:lvl1pPr algn="l" defTabSz="912132" rtl="0" eaLnBrk="1" latinLnBrk="0" hangingPunct="1">
        <a:lnSpc>
          <a:spcPct val="90000"/>
        </a:lnSpc>
        <a:spcBef>
          <a:spcPct val="0"/>
        </a:spcBef>
        <a:buNone/>
        <a:defRPr sz="4389" kern="1200" baseline="0">
          <a:solidFill>
            <a:schemeClr val="tx1"/>
          </a:solidFill>
          <a:latin typeface="TT Norms" panose="02000503030000020003" pitchFamily="2" charset="77"/>
          <a:ea typeface="+mj-ea"/>
          <a:cs typeface="+mj-cs"/>
        </a:defRPr>
      </a:lvl1pPr>
    </p:titleStyle>
    <p:bodyStyle>
      <a:lvl1pPr marL="228033" indent="-228033" algn="l" defTabSz="912132" rtl="0" eaLnBrk="1" latinLnBrk="0" hangingPunct="1">
        <a:lnSpc>
          <a:spcPct val="90000"/>
        </a:lnSpc>
        <a:spcBef>
          <a:spcPts val="997"/>
        </a:spcBef>
        <a:buFont typeface="Arial" panose="020B0604020202020204" pitchFamily="34" charset="0"/>
        <a:buChar char="•"/>
        <a:defRPr sz="2793" kern="1200" baseline="0">
          <a:solidFill>
            <a:schemeClr val="tx1"/>
          </a:solidFill>
          <a:latin typeface="TT Norms" panose="02000503030000020003" pitchFamily="2" charset="77"/>
          <a:ea typeface="+mn-ea"/>
          <a:cs typeface="+mn-cs"/>
        </a:defRPr>
      </a:lvl1pPr>
      <a:lvl2pPr marL="684099" indent="-228033" algn="l" defTabSz="912132" rtl="0" eaLnBrk="1" latinLnBrk="0" hangingPunct="1">
        <a:lnSpc>
          <a:spcPct val="90000"/>
        </a:lnSpc>
        <a:spcBef>
          <a:spcPts val="499"/>
        </a:spcBef>
        <a:buFont typeface="Arial" panose="020B0604020202020204" pitchFamily="34" charset="0"/>
        <a:buChar char="•"/>
        <a:defRPr sz="2393" kern="1200" baseline="0">
          <a:solidFill>
            <a:schemeClr val="tx1"/>
          </a:solidFill>
          <a:latin typeface="TT Norms" panose="02000503030000020003" pitchFamily="2" charset="77"/>
          <a:ea typeface="+mn-ea"/>
          <a:cs typeface="+mn-cs"/>
        </a:defRPr>
      </a:lvl2pPr>
      <a:lvl3pPr marL="1140163" indent="-228033" algn="l" defTabSz="912132" rtl="0" eaLnBrk="1" latinLnBrk="0" hangingPunct="1">
        <a:lnSpc>
          <a:spcPct val="90000"/>
        </a:lnSpc>
        <a:spcBef>
          <a:spcPts val="499"/>
        </a:spcBef>
        <a:buFont typeface="Arial" panose="020B0604020202020204" pitchFamily="34" charset="0"/>
        <a:buChar char="•"/>
        <a:defRPr sz="1995" kern="1200" baseline="0">
          <a:solidFill>
            <a:schemeClr val="tx1"/>
          </a:solidFill>
          <a:latin typeface="TT Norms" panose="02000503030000020003" pitchFamily="2" charset="77"/>
          <a:ea typeface="+mn-ea"/>
          <a:cs typeface="+mn-cs"/>
        </a:defRPr>
      </a:lvl3pPr>
      <a:lvl4pPr marL="1596229" indent="-228033" algn="l" defTabSz="912132" rtl="0" eaLnBrk="1" latinLnBrk="0" hangingPunct="1">
        <a:lnSpc>
          <a:spcPct val="90000"/>
        </a:lnSpc>
        <a:spcBef>
          <a:spcPts val="499"/>
        </a:spcBef>
        <a:buFont typeface="Arial" panose="020B0604020202020204" pitchFamily="34" charset="0"/>
        <a:buChar char="•"/>
        <a:defRPr sz="1796" kern="1200" baseline="0">
          <a:solidFill>
            <a:schemeClr val="tx1"/>
          </a:solidFill>
          <a:latin typeface="TT Norms" panose="02000503030000020003" pitchFamily="2" charset="77"/>
          <a:ea typeface="+mn-ea"/>
          <a:cs typeface="+mn-cs"/>
        </a:defRPr>
      </a:lvl4pPr>
      <a:lvl5pPr marL="2052295" indent="-228033" algn="l" defTabSz="912132" rtl="0" eaLnBrk="1" latinLnBrk="0" hangingPunct="1">
        <a:lnSpc>
          <a:spcPct val="90000"/>
        </a:lnSpc>
        <a:spcBef>
          <a:spcPts val="499"/>
        </a:spcBef>
        <a:buFont typeface="Arial" panose="020B0604020202020204" pitchFamily="34" charset="0"/>
        <a:buChar char="•"/>
        <a:defRPr sz="1796" kern="1200" baseline="0">
          <a:solidFill>
            <a:schemeClr val="tx1"/>
          </a:solidFill>
          <a:latin typeface="TT Norms" panose="02000503030000020003" pitchFamily="2" charset="77"/>
          <a:ea typeface="+mn-ea"/>
          <a:cs typeface="+mn-cs"/>
        </a:defRPr>
      </a:lvl5pPr>
      <a:lvl6pPr marL="2508360" indent="-228033" algn="l" defTabSz="912132" rtl="0" eaLnBrk="1" latinLnBrk="0" hangingPunct="1">
        <a:lnSpc>
          <a:spcPct val="90000"/>
        </a:lnSpc>
        <a:spcBef>
          <a:spcPts val="499"/>
        </a:spcBef>
        <a:buFont typeface="Arial" panose="020B0604020202020204" pitchFamily="34" charset="0"/>
        <a:buChar char="•"/>
        <a:defRPr sz="1796" kern="1200">
          <a:solidFill>
            <a:schemeClr val="tx1"/>
          </a:solidFill>
          <a:latin typeface="+mn-lt"/>
          <a:ea typeface="+mn-ea"/>
          <a:cs typeface="+mn-cs"/>
        </a:defRPr>
      </a:lvl6pPr>
      <a:lvl7pPr marL="2964426" indent="-228033" algn="l" defTabSz="912132" rtl="0" eaLnBrk="1" latinLnBrk="0" hangingPunct="1">
        <a:lnSpc>
          <a:spcPct val="90000"/>
        </a:lnSpc>
        <a:spcBef>
          <a:spcPts val="499"/>
        </a:spcBef>
        <a:buFont typeface="Arial" panose="020B0604020202020204" pitchFamily="34" charset="0"/>
        <a:buChar char="•"/>
        <a:defRPr sz="1796" kern="1200">
          <a:solidFill>
            <a:schemeClr val="tx1"/>
          </a:solidFill>
          <a:latin typeface="+mn-lt"/>
          <a:ea typeface="+mn-ea"/>
          <a:cs typeface="+mn-cs"/>
        </a:defRPr>
      </a:lvl7pPr>
      <a:lvl8pPr marL="3420492" indent="-228033" algn="l" defTabSz="912132" rtl="0" eaLnBrk="1" latinLnBrk="0" hangingPunct="1">
        <a:lnSpc>
          <a:spcPct val="90000"/>
        </a:lnSpc>
        <a:spcBef>
          <a:spcPts val="499"/>
        </a:spcBef>
        <a:buFont typeface="Arial" panose="020B0604020202020204" pitchFamily="34" charset="0"/>
        <a:buChar char="•"/>
        <a:defRPr sz="1796" kern="1200">
          <a:solidFill>
            <a:schemeClr val="tx1"/>
          </a:solidFill>
          <a:latin typeface="+mn-lt"/>
          <a:ea typeface="+mn-ea"/>
          <a:cs typeface="+mn-cs"/>
        </a:defRPr>
      </a:lvl8pPr>
      <a:lvl9pPr marL="3876558" indent="-228033" algn="l" defTabSz="912132" rtl="0" eaLnBrk="1" latinLnBrk="0" hangingPunct="1">
        <a:lnSpc>
          <a:spcPct val="90000"/>
        </a:lnSpc>
        <a:spcBef>
          <a:spcPts val="499"/>
        </a:spcBef>
        <a:buFont typeface="Arial" panose="020B0604020202020204" pitchFamily="34" charset="0"/>
        <a:buChar char="•"/>
        <a:defRPr sz="1796" kern="1200">
          <a:solidFill>
            <a:schemeClr val="tx1"/>
          </a:solidFill>
          <a:latin typeface="+mn-lt"/>
          <a:ea typeface="+mn-ea"/>
          <a:cs typeface="+mn-cs"/>
        </a:defRPr>
      </a:lvl9pPr>
    </p:bodyStyle>
    <p:otherStyle>
      <a:defPPr>
        <a:defRPr lang="en-US"/>
      </a:defPPr>
      <a:lvl1pPr marL="0" algn="l" defTabSz="912132" rtl="0" eaLnBrk="1" latinLnBrk="0" hangingPunct="1">
        <a:defRPr sz="1796" kern="1200">
          <a:solidFill>
            <a:schemeClr val="tx1"/>
          </a:solidFill>
          <a:latin typeface="+mn-lt"/>
          <a:ea typeface="+mn-ea"/>
          <a:cs typeface="+mn-cs"/>
        </a:defRPr>
      </a:lvl1pPr>
      <a:lvl2pPr marL="456066" algn="l" defTabSz="912132" rtl="0" eaLnBrk="1" latinLnBrk="0" hangingPunct="1">
        <a:defRPr sz="1796" kern="1200">
          <a:solidFill>
            <a:schemeClr val="tx1"/>
          </a:solidFill>
          <a:latin typeface="+mn-lt"/>
          <a:ea typeface="+mn-ea"/>
          <a:cs typeface="+mn-cs"/>
        </a:defRPr>
      </a:lvl2pPr>
      <a:lvl3pPr marL="912132" algn="l" defTabSz="912132" rtl="0" eaLnBrk="1" latinLnBrk="0" hangingPunct="1">
        <a:defRPr sz="1796" kern="1200">
          <a:solidFill>
            <a:schemeClr val="tx1"/>
          </a:solidFill>
          <a:latin typeface="+mn-lt"/>
          <a:ea typeface="+mn-ea"/>
          <a:cs typeface="+mn-cs"/>
        </a:defRPr>
      </a:lvl3pPr>
      <a:lvl4pPr marL="1368196" algn="l" defTabSz="912132" rtl="0" eaLnBrk="1" latinLnBrk="0" hangingPunct="1">
        <a:defRPr sz="1796" kern="1200">
          <a:solidFill>
            <a:schemeClr val="tx1"/>
          </a:solidFill>
          <a:latin typeface="+mn-lt"/>
          <a:ea typeface="+mn-ea"/>
          <a:cs typeface="+mn-cs"/>
        </a:defRPr>
      </a:lvl4pPr>
      <a:lvl5pPr marL="1824262" algn="l" defTabSz="912132" rtl="0" eaLnBrk="1" latinLnBrk="0" hangingPunct="1">
        <a:defRPr sz="1796" kern="1200">
          <a:solidFill>
            <a:schemeClr val="tx1"/>
          </a:solidFill>
          <a:latin typeface="+mn-lt"/>
          <a:ea typeface="+mn-ea"/>
          <a:cs typeface="+mn-cs"/>
        </a:defRPr>
      </a:lvl5pPr>
      <a:lvl6pPr marL="2280328" algn="l" defTabSz="912132" rtl="0" eaLnBrk="1" latinLnBrk="0" hangingPunct="1">
        <a:defRPr sz="1796" kern="1200">
          <a:solidFill>
            <a:schemeClr val="tx1"/>
          </a:solidFill>
          <a:latin typeface="+mn-lt"/>
          <a:ea typeface="+mn-ea"/>
          <a:cs typeface="+mn-cs"/>
        </a:defRPr>
      </a:lvl6pPr>
      <a:lvl7pPr marL="2736393" algn="l" defTabSz="912132" rtl="0" eaLnBrk="1" latinLnBrk="0" hangingPunct="1">
        <a:defRPr sz="1796" kern="1200">
          <a:solidFill>
            <a:schemeClr val="tx1"/>
          </a:solidFill>
          <a:latin typeface="+mn-lt"/>
          <a:ea typeface="+mn-ea"/>
          <a:cs typeface="+mn-cs"/>
        </a:defRPr>
      </a:lvl7pPr>
      <a:lvl8pPr marL="3192459" algn="l" defTabSz="912132" rtl="0" eaLnBrk="1" latinLnBrk="0" hangingPunct="1">
        <a:defRPr sz="1796" kern="1200">
          <a:solidFill>
            <a:schemeClr val="tx1"/>
          </a:solidFill>
          <a:latin typeface="+mn-lt"/>
          <a:ea typeface="+mn-ea"/>
          <a:cs typeface="+mn-cs"/>
        </a:defRPr>
      </a:lvl8pPr>
      <a:lvl9pPr marL="3648525" algn="l" defTabSz="912132" rtl="0" eaLnBrk="1" latinLnBrk="0" hangingPunct="1">
        <a:defRPr sz="179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2B2_DA8E8839.xml"/><Relationship Id="rId7" Type="http://schemas.openxmlformats.org/officeDocument/2006/relationships/image" Target="../media/image43.jpe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2" Type="http://schemas.microsoft.com/office/2018/10/relationships/comments" Target="../comments/modernComment_2B3_A6A12DAE.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8.jpeg"/><Relationship Id="rId2" Type="http://schemas.microsoft.com/office/2018/10/relationships/comments" Target="../comments/modernComment_2B4_67AAEA1C.xml"/><Relationship Id="rId1" Type="http://schemas.openxmlformats.org/officeDocument/2006/relationships/slideLayout" Target="../slideLayouts/slideLayout15.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8" Type="http://schemas.openxmlformats.org/officeDocument/2006/relationships/image" Target="../media/image53.jpeg"/><Relationship Id="rId3" Type="http://schemas.microsoft.com/office/2018/10/relationships/comments" Target="../comments/modernComment_2B5_C1EA8D70.xml"/><Relationship Id="rId7" Type="http://schemas.openxmlformats.org/officeDocument/2006/relationships/image" Target="../media/image52.jpe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14.xml.rels><?xml version="1.0" encoding="UTF-8" standalone="yes"?>
<Relationships xmlns="http://schemas.openxmlformats.org/package/2006/relationships"><Relationship Id="rId3" Type="http://schemas.microsoft.com/office/2018/10/relationships/comments" Target="../comments/modernComment_27F_3F43F44.xml"/><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54.jpeg"/></Relationships>
</file>

<file path=ppt/slides/_rels/slide15.xml.rels><?xml version="1.0" encoding="UTF-8" standalone="yes"?>
<Relationships xmlns="http://schemas.openxmlformats.org/package/2006/relationships"><Relationship Id="rId3" Type="http://schemas.microsoft.com/office/2018/10/relationships/comments" Target="../comments/modernComment_2E3_38C70EB3.xm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283_9A4E9C58.xml"/><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29C_17BF2738.xml"/><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microsoft.com/office/2018/10/relationships/comments" Target="../comments/modernComment_29D_AC2CA379.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microsoft.com/office/2018/10/relationships/comments" Target="../comments/modernComment_29E_F466DC29.xml"/><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hyperlink" Target="mailto:pgadmissions@ncl.ac.uk"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microsoft.com/office/2018/10/relationships/comments" Target="../comments/modernComment_2E2_2591D29E.xm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www.ncl.ac.uk/international/visa" TargetMode="External"/><Relationship Id="rId2" Type="http://schemas.openxmlformats.org/officeDocument/2006/relationships/hyperlink" Target="http://www.ncl.ac.uk/student-progress/visa/student-route-visa/" TargetMode="External"/><Relationship Id="rId1" Type="http://schemas.openxmlformats.org/officeDocument/2006/relationships/slideLayout" Target="../slideLayouts/slideLayout19.xml"/><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hyperlink" Target="http://www.gov.uk/study-uk-student-visa" TargetMode="External"/><Relationship Id="rId2" Type="http://schemas.openxmlformats.org/officeDocument/2006/relationships/hyperlink" Target="http://www.ncl.ac.uk/student-progress/visa/evisa/" TargetMode="Externa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hyperlink" Target="http://www.ncl.ac.uk/student-progress/visa/working-in-uk/graduate-route/" TargetMode="Externa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microsoft.com/office/2018/10/relationships/comments" Target="../comments/modernComment_2E6_DDA2B38.xml"/><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61.svg"/><Relationship Id="rId13" Type="http://schemas.openxmlformats.org/officeDocument/2006/relationships/image" Target="../media/image66.png"/><Relationship Id="rId18" Type="http://schemas.openxmlformats.org/officeDocument/2006/relationships/image" Target="../media/image71.jpeg"/><Relationship Id="rId3" Type="http://schemas.openxmlformats.org/officeDocument/2006/relationships/image" Target="../media/image56.svg"/><Relationship Id="rId21" Type="http://schemas.openxmlformats.org/officeDocument/2006/relationships/hyperlink" Target="https://students.convera.com/#!/tracking" TargetMode="External"/><Relationship Id="rId7" Type="http://schemas.openxmlformats.org/officeDocument/2006/relationships/image" Target="../media/image60.svg"/><Relationship Id="rId12" Type="http://schemas.openxmlformats.org/officeDocument/2006/relationships/image" Target="../media/image65.jpeg"/><Relationship Id="rId17" Type="http://schemas.openxmlformats.org/officeDocument/2006/relationships/image" Target="../media/image70.jpeg"/><Relationship Id="rId2" Type="http://schemas.openxmlformats.org/officeDocument/2006/relationships/notesSlide" Target="../notesSlides/notesSlide18.xml"/><Relationship Id="rId16" Type="http://schemas.openxmlformats.org/officeDocument/2006/relationships/image" Target="../media/image69.jpeg"/><Relationship Id="rId20" Type="http://schemas.openxmlformats.org/officeDocument/2006/relationships/image" Target="../media/image73.svg"/><Relationship Id="rId1" Type="http://schemas.openxmlformats.org/officeDocument/2006/relationships/slideLayout" Target="../slideLayouts/slideLayout79.xml"/><Relationship Id="rId6" Type="http://schemas.openxmlformats.org/officeDocument/2006/relationships/image" Target="../media/image59.svg"/><Relationship Id="rId11" Type="http://schemas.openxmlformats.org/officeDocument/2006/relationships/image" Target="../media/image64.jpeg"/><Relationship Id="rId24" Type="http://schemas.openxmlformats.org/officeDocument/2006/relationships/hyperlink" Target="https://students.convera.com/newcastle#!/" TargetMode="External"/><Relationship Id="rId5" Type="http://schemas.openxmlformats.org/officeDocument/2006/relationships/image" Target="../media/image58.svg"/><Relationship Id="rId15" Type="http://schemas.openxmlformats.org/officeDocument/2006/relationships/image" Target="../media/image68.jpeg"/><Relationship Id="rId23" Type="http://schemas.openxmlformats.org/officeDocument/2006/relationships/image" Target="../media/image74.png"/><Relationship Id="rId10" Type="http://schemas.openxmlformats.org/officeDocument/2006/relationships/image" Target="../media/image63.svg"/><Relationship Id="rId19" Type="http://schemas.openxmlformats.org/officeDocument/2006/relationships/image" Target="../media/image72.svg"/><Relationship Id="rId4" Type="http://schemas.openxmlformats.org/officeDocument/2006/relationships/image" Target="../media/image57.svg"/><Relationship Id="rId9" Type="http://schemas.openxmlformats.org/officeDocument/2006/relationships/image" Target="../media/image62.svg"/><Relationship Id="rId14" Type="http://schemas.openxmlformats.org/officeDocument/2006/relationships/image" Target="../media/image67.jpeg"/><Relationship Id="rId22" Type="http://schemas.openxmlformats.org/officeDocument/2006/relationships/hyperlink" Target="https://students.convera.com/#!/contact-us"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79.svg"/><Relationship Id="rId13" Type="http://schemas.openxmlformats.org/officeDocument/2006/relationships/image" Target="../media/image83.svg"/><Relationship Id="rId18" Type="http://schemas.openxmlformats.org/officeDocument/2006/relationships/image" Target="../media/image88.png"/><Relationship Id="rId3" Type="http://schemas.openxmlformats.org/officeDocument/2006/relationships/image" Target="../media/image75.svg"/><Relationship Id="rId21" Type="http://schemas.openxmlformats.org/officeDocument/2006/relationships/image" Target="../media/image91.png"/><Relationship Id="rId7" Type="http://schemas.openxmlformats.org/officeDocument/2006/relationships/image" Target="../media/image78.svg"/><Relationship Id="rId12" Type="http://schemas.openxmlformats.org/officeDocument/2006/relationships/hyperlink" Target="https://students.convera.com/#!/tracking" TargetMode="External"/><Relationship Id="rId17" Type="http://schemas.openxmlformats.org/officeDocument/2006/relationships/image" Target="../media/image87.png"/><Relationship Id="rId2" Type="http://schemas.openxmlformats.org/officeDocument/2006/relationships/notesSlide" Target="../notesSlides/notesSlide19.xml"/><Relationship Id="rId16" Type="http://schemas.openxmlformats.org/officeDocument/2006/relationships/image" Target="../media/image86.png"/><Relationship Id="rId20" Type="http://schemas.openxmlformats.org/officeDocument/2006/relationships/image" Target="../media/image90.png"/><Relationship Id="rId1" Type="http://schemas.openxmlformats.org/officeDocument/2006/relationships/slideLayout" Target="../slideLayouts/slideLayout68.xml"/><Relationship Id="rId6" Type="http://schemas.openxmlformats.org/officeDocument/2006/relationships/image" Target="../media/image61.svg"/><Relationship Id="rId11" Type="http://schemas.openxmlformats.org/officeDocument/2006/relationships/image" Target="../media/image82.svg"/><Relationship Id="rId5" Type="http://schemas.openxmlformats.org/officeDocument/2006/relationships/image" Target="../media/image77.svg"/><Relationship Id="rId15" Type="http://schemas.openxmlformats.org/officeDocument/2006/relationships/image" Target="../media/image85.png"/><Relationship Id="rId10" Type="http://schemas.openxmlformats.org/officeDocument/2006/relationships/image" Target="../media/image81.svg"/><Relationship Id="rId19" Type="http://schemas.openxmlformats.org/officeDocument/2006/relationships/image" Target="../media/image89.png"/><Relationship Id="rId4" Type="http://schemas.openxmlformats.org/officeDocument/2006/relationships/image" Target="../media/image76.svg"/><Relationship Id="rId9" Type="http://schemas.openxmlformats.org/officeDocument/2006/relationships/image" Target="../media/image80.svg"/><Relationship Id="rId14" Type="http://schemas.openxmlformats.org/officeDocument/2006/relationships/image" Target="../media/image84.png"/></Relationships>
</file>

<file path=ppt/slides/_rels/slide28.xml.rels><?xml version="1.0" encoding="UTF-8" standalone="yes"?>
<Relationships xmlns="http://schemas.openxmlformats.org/package/2006/relationships"><Relationship Id="rId3" Type="http://schemas.microsoft.com/office/2018/10/relationships/comments" Target="../comments/modernComment_2E1_49701938.xml"/><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microsoft.com/office/2018/10/relationships/comments" Target="../comments/modernComment_267_5699F2D6.xml"/><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image" Target="../media/image94.jpeg"/><Relationship Id="rId5" Type="http://schemas.openxmlformats.org/officeDocument/2006/relationships/image" Target="../media/image93.jpeg"/><Relationship Id="rId4" Type="http://schemas.openxmlformats.org/officeDocument/2006/relationships/image" Target="../media/image92.png"/></Relationships>
</file>

<file path=ppt/slides/_rels/slide3.xml.rels><?xml version="1.0" encoding="UTF-8" standalone="yes"?>
<Relationships xmlns="http://schemas.openxmlformats.org/package/2006/relationships"><Relationship Id="rId3" Type="http://schemas.openxmlformats.org/officeDocument/2006/relationships/hyperlink" Target="mailto:international.recruitment@ncl.ac.uk" TargetMode="External"/><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microsoft.com/office/2018/10/relationships/comments" Target="../comments/modernComment_268_37C522D4.xml"/><Relationship Id="rId2" Type="http://schemas.openxmlformats.org/officeDocument/2006/relationships/notesSlide" Target="../notesSlides/notesSlide22.xml"/><Relationship Id="rId1" Type="http://schemas.openxmlformats.org/officeDocument/2006/relationships/slideLayout" Target="../slideLayouts/slideLayout19.xml"/><Relationship Id="rId4" Type="http://schemas.openxmlformats.org/officeDocument/2006/relationships/image" Target="../media/image95.png"/></Relationships>
</file>

<file path=ppt/slides/_rels/slide31.xml.rels><?xml version="1.0" encoding="UTF-8" standalone="yes"?>
<Relationships xmlns="http://schemas.openxmlformats.org/package/2006/relationships"><Relationship Id="rId3" Type="http://schemas.microsoft.com/office/2018/10/relationships/comments" Target="../comments/modernComment_269_13151078.xml"/><Relationship Id="rId2" Type="http://schemas.openxmlformats.org/officeDocument/2006/relationships/notesSlide" Target="../notesSlides/notesSlide23.xml"/><Relationship Id="rId1" Type="http://schemas.openxmlformats.org/officeDocument/2006/relationships/slideLayout" Target="../slideLayouts/slideLayout19.xml"/><Relationship Id="rId4" Type="http://schemas.openxmlformats.org/officeDocument/2006/relationships/image" Target="../media/image96.png"/></Relationships>
</file>

<file path=ppt/slides/_rels/slide32.xml.rels><?xml version="1.0" encoding="UTF-8" standalone="yes"?>
<Relationships xmlns="http://schemas.openxmlformats.org/package/2006/relationships"><Relationship Id="rId3" Type="http://schemas.microsoft.com/office/2018/10/relationships/comments" Target="../comments/modernComment_26A_6DC54C19.xml"/><Relationship Id="rId2" Type="http://schemas.openxmlformats.org/officeDocument/2006/relationships/notesSlide" Target="../notesSlides/notesSlide24.xml"/><Relationship Id="rId1" Type="http://schemas.openxmlformats.org/officeDocument/2006/relationships/slideLayout" Target="../slideLayouts/slideLayout19.xml"/><Relationship Id="rId5" Type="http://schemas.openxmlformats.org/officeDocument/2006/relationships/image" Target="../media/image98.png"/><Relationship Id="rId4" Type="http://schemas.openxmlformats.org/officeDocument/2006/relationships/image" Target="../media/image97.png"/></Relationships>
</file>

<file path=ppt/slides/_rels/slide33.xml.rels><?xml version="1.0" encoding="UTF-8" standalone="yes"?>
<Relationships xmlns="http://schemas.openxmlformats.org/package/2006/relationships"><Relationship Id="rId3" Type="http://schemas.microsoft.com/office/2018/10/relationships/comments" Target="../comments/modernComment_2E0_DC5EADA5.xml"/><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microsoft.com/office/2018/10/relationships/comments" Target="../comments/modernComment_28C_DD57C09D.xml"/><Relationship Id="rId2" Type="http://schemas.openxmlformats.org/officeDocument/2006/relationships/notesSlide" Target="../notesSlides/notesSlide26.xml"/><Relationship Id="rId1" Type="http://schemas.openxmlformats.org/officeDocument/2006/relationships/slideLayout" Target="../slideLayouts/slideLayout19.xml"/><Relationship Id="rId5" Type="http://schemas.openxmlformats.org/officeDocument/2006/relationships/image" Target="../media/image100.png"/><Relationship Id="rId4" Type="http://schemas.openxmlformats.org/officeDocument/2006/relationships/image" Target="../media/image99.png"/></Relationships>
</file>

<file path=ppt/slides/_rels/slide35.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27.xml"/><Relationship Id="rId1" Type="http://schemas.openxmlformats.org/officeDocument/2006/relationships/slideLayout" Target="../slideLayouts/slideLayout19.xml"/><Relationship Id="rId5" Type="http://schemas.openxmlformats.org/officeDocument/2006/relationships/image" Target="../media/image103.png"/><Relationship Id="rId4" Type="http://schemas.openxmlformats.org/officeDocument/2006/relationships/image" Target="../media/image10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107.png"/><Relationship Id="rId2" Type="http://schemas.microsoft.com/office/2018/10/relationships/comments" Target="../comments/modernComment_291_28E63648.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hyperlink" Target="https://www.ncl.ac.uk/catering/save-money-on-campus/" TargetMode="External"/><Relationship Id="rId2" Type="http://schemas.microsoft.com/office/2018/10/relationships/comments" Target="../comments/modernComment_2D7_3EBF43E0.xml"/><Relationship Id="rId1" Type="http://schemas.openxmlformats.org/officeDocument/2006/relationships/slideLayout" Target="../slideLayouts/slideLayout19.xml"/><Relationship Id="rId4" Type="http://schemas.openxmlformats.org/officeDocument/2006/relationships/image" Target="../media/image108.png"/></Relationships>
</file>

<file path=ppt/slides/_rels/slide42.xml.rels><?xml version="1.0" encoding="UTF-8" standalone="yes"?>
<Relationships xmlns="http://schemas.openxmlformats.org/package/2006/relationships"><Relationship Id="rId3" Type="http://schemas.openxmlformats.org/officeDocument/2006/relationships/image" Target="../media/image109.png"/><Relationship Id="rId2" Type="http://schemas.microsoft.com/office/2018/10/relationships/comments" Target="../comments/modernComment_292_691C18CC.xml"/><Relationship Id="rId1" Type="http://schemas.openxmlformats.org/officeDocument/2006/relationships/slideLayout" Target="../slideLayouts/slideLayout19.xml"/><Relationship Id="rId4" Type="http://schemas.openxmlformats.org/officeDocument/2006/relationships/hyperlink" Target="https://www.ncl.ac.uk/wellbeing/"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hyperlink" Target="https://www.ncl.ac.uk/student-welcome/" TargetMode="External"/><Relationship Id="rId2" Type="http://schemas.openxmlformats.org/officeDocument/2006/relationships/image" Target="../media/image111.png"/><Relationship Id="rId1" Type="http://schemas.openxmlformats.org/officeDocument/2006/relationships/slideLayout" Target="../slideLayouts/slideLayout19.xml"/><Relationship Id="rId5" Type="http://schemas.openxmlformats.org/officeDocument/2006/relationships/image" Target="../media/image112.png"/><Relationship Id="rId4" Type="http://schemas.openxmlformats.org/officeDocument/2006/relationships/hyperlink" Target="https://www.ncl.ac.uk/students/communities/international-students/"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14.png"/><Relationship Id="rId7" Type="http://schemas.openxmlformats.org/officeDocument/2006/relationships/image" Target="../media/image118.jpeg"/><Relationship Id="rId2" Type="http://schemas.openxmlformats.org/officeDocument/2006/relationships/notesSlide" Target="../notesSlides/notesSlide30.xml"/><Relationship Id="rId1" Type="http://schemas.openxmlformats.org/officeDocument/2006/relationships/slideLayout" Target="../slideLayouts/slideLayout17.xml"/><Relationship Id="rId6" Type="http://schemas.openxmlformats.org/officeDocument/2006/relationships/image" Target="../media/image117.png"/><Relationship Id="rId5" Type="http://schemas.openxmlformats.org/officeDocument/2006/relationships/image" Target="../media/image116.jpeg"/><Relationship Id="rId4" Type="http://schemas.openxmlformats.org/officeDocument/2006/relationships/image" Target="../media/image115.jpeg"/></Relationships>
</file>

<file path=ppt/slides/_rels/slide48.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119.png"/><Relationship Id="rId7" Type="http://schemas.openxmlformats.org/officeDocument/2006/relationships/image" Target="../media/image123.png"/><Relationship Id="rId2" Type="http://schemas.openxmlformats.org/officeDocument/2006/relationships/notesSlide" Target="../notesSlides/notesSlide31.xml"/><Relationship Id="rId1" Type="http://schemas.openxmlformats.org/officeDocument/2006/relationships/slideLayout" Target="../slideLayouts/slideLayout17.xml"/><Relationship Id="rId6" Type="http://schemas.openxmlformats.org/officeDocument/2006/relationships/image" Target="../media/image122.png"/><Relationship Id="rId11" Type="http://schemas.openxmlformats.org/officeDocument/2006/relationships/image" Target="../media/image126.jpeg"/><Relationship Id="rId5" Type="http://schemas.openxmlformats.org/officeDocument/2006/relationships/image" Target="../media/image121.png"/><Relationship Id="rId10" Type="http://schemas.openxmlformats.org/officeDocument/2006/relationships/image" Target="../media/image125.png"/><Relationship Id="rId4" Type="http://schemas.openxmlformats.org/officeDocument/2006/relationships/image" Target="../media/image120.png"/><Relationship Id="rId9" Type="http://schemas.openxmlformats.org/officeDocument/2006/relationships/image" Target="../media/image117.png"/></Relationships>
</file>

<file path=ppt/slides/_rels/slide49.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2.xml"/><Relationship Id="rId1" Type="http://schemas.openxmlformats.org/officeDocument/2006/relationships/slideLayout" Target="../slideLayouts/slideLayout17.xml"/><Relationship Id="rId6" Type="http://schemas.openxmlformats.org/officeDocument/2006/relationships/image" Target="../media/image117.png"/><Relationship Id="rId5" Type="http://schemas.openxmlformats.org/officeDocument/2006/relationships/image" Target="../media/image129.jpeg"/><Relationship Id="rId4" Type="http://schemas.openxmlformats.org/officeDocument/2006/relationships/image" Target="../media/image128.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33.xml"/><Relationship Id="rId1" Type="http://schemas.openxmlformats.org/officeDocument/2006/relationships/slideLayout" Target="../slideLayouts/slideLayout17.xml"/><Relationship Id="rId6" Type="http://schemas.openxmlformats.org/officeDocument/2006/relationships/image" Target="../media/image117.png"/><Relationship Id="rId5" Type="http://schemas.openxmlformats.org/officeDocument/2006/relationships/image" Target="../media/image132.jpeg"/><Relationship Id="rId4" Type="http://schemas.openxmlformats.org/officeDocument/2006/relationships/image" Target="../media/image131.jpeg"/></Relationships>
</file>

<file path=ppt/slides/_rels/slide51.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34.xml"/><Relationship Id="rId1" Type="http://schemas.openxmlformats.org/officeDocument/2006/relationships/slideLayout" Target="../slideLayouts/slideLayout17.xml"/><Relationship Id="rId6" Type="http://schemas.openxmlformats.org/officeDocument/2006/relationships/image" Target="../media/image117.png"/><Relationship Id="rId5" Type="http://schemas.openxmlformats.org/officeDocument/2006/relationships/image" Target="../media/image135.jpeg"/><Relationship Id="rId4" Type="http://schemas.openxmlformats.org/officeDocument/2006/relationships/image" Target="../media/image134.jpeg"/></Relationships>
</file>

<file path=ppt/slides/_rels/slide52.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35.xml"/><Relationship Id="rId1" Type="http://schemas.openxmlformats.org/officeDocument/2006/relationships/slideLayout" Target="../slideLayouts/slideLayout17.xml"/><Relationship Id="rId6" Type="http://schemas.openxmlformats.org/officeDocument/2006/relationships/image" Target="../media/image117.png"/><Relationship Id="rId5" Type="http://schemas.openxmlformats.org/officeDocument/2006/relationships/image" Target="../media/image138.jpeg"/><Relationship Id="rId4" Type="http://schemas.openxmlformats.org/officeDocument/2006/relationships/image" Target="../media/image137.jpeg"/></Relationships>
</file>

<file path=ppt/slides/_rels/slide53.xml.rels><?xml version="1.0" encoding="UTF-8" standalone="yes"?>
<Relationships xmlns="http://schemas.openxmlformats.org/package/2006/relationships"><Relationship Id="rId3" Type="http://schemas.openxmlformats.org/officeDocument/2006/relationships/image" Target="../media/image139.png"/><Relationship Id="rId7" Type="http://schemas.openxmlformats.org/officeDocument/2006/relationships/image" Target="../media/image117.png"/><Relationship Id="rId2" Type="http://schemas.openxmlformats.org/officeDocument/2006/relationships/notesSlide" Target="../notesSlides/notesSlide36.xml"/><Relationship Id="rId1" Type="http://schemas.openxmlformats.org/officeDocument/2006/relationships/slideLayout" Target="../slideLayouts/slideLayout17.xml"/><Relationship Id="rId6" Type="http://schemas.openxmlformats.org/officeDocument/2006/relationships/image" Target="../media/image142.jpeg"/><Relationship Id="rId5" Type="http://schemas.openxmlformats.org/officeDocument/2006/relationships/image" Target="../media/image141.jpeg"/><Relationship Id="rId4" Type="http://schemas.openxmlformats.org/officeDocument/2006/relationships/image" Target="../media/image140.jpeg"/></Relationships>
</file>

<file path=ppt/slides/_rels/slide54.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43.jpeg"/><Relationship Id="rId7" Type="http://schemas.openxmlformats.org/officeDocument/2006/relationships/image" Target="../media/image147.jpeg"/><Relationship Id="rId2" Type="http://schemas.openxmlformats.org/officeDocument/2006/relationships/notesSlide" Target="../notesSlides/notesSlide37.xml"/><Relationship Id="rId1" Type="http://schemas.openxmlformats.org/officeDocument/2006/relationships/slideLayout" Target="../slideLayouts/slideLayout17.xml"/><Relationship Id="rId6" Type="http://schemas.openxmlformats.org/officeDocument/2006/relationships/image" Target="../media/image146.jpeg"/><Relationship Id="rId5" Type="http://schemas.openxmlformats.org/officeDocument/2006/relationships/image" Target="../media/image145.jpeg"/><Relationship Id="rId4" Type="http://schemas.openxmlformats.org/officeDocument/2006/relationships/image" Target="../media/image144.png"/></Relationships>
</file>

<file path=ppt/slides/_rels/slide55.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38.xml"/><Relationship Id="rId1" Type="http://schemas.openxmlformats.org/officeDocument/2006/relationships/slideLayout" Target="../slideLayouts/slideLayout17.xml"/><Relationship Id="rId6" Type="http://schemas.openxmlformats.org/officeDocument/2006/relationships/image" Target="../media/image149.jpeg"/><Relationship Id="rId5" Type="http://schemas.openxmlformats.org/officeDocument/2006/relationships/image" Target="../media/image117.png"/><Relationship Id="rId4" Type="http://schemas.openxmlformats.org/officeDocument/2006/relationships/hyperlink" Target="mailto:student.union@newcastle.ac.uk" TargetMode="External"/></Relationships>
</file>

<file path=ppt/slides/_rels/slide56.xml.rels><?xml version="1.0" encoding="UTF-8" standalone="yes"?>
<Relationships xmlns="http://schemas.openxmlformats.org/package/2006/relationships"><Relationship Id="rId8" Type="http://schemas.openxmlformats.org/officeDocument/2006/relationships/image" Target="../media/image156.jpeg"/><Relationship Id="rId13" Type="http://schemas.openxmlformats.org/officeDocument/2006/relationships/image" Target="../media/image161.jpeg"/><Relationship Id="rId18" Type="http://schemas.openxmlformats.org/officeDocument/2006/relationships/image" Target="../media/image166.svg"/><Relationship Id="rId3" Type="http://schemas.openxmlformats.org/officeDocument/2006/relationships/image" Target="../media/image151.png"/><Relationship Id="rId7" Type="http://schemas.openxmlformats.org/officeDocument/2006/relationships/image" Target="../media/image155.jpeg"/><Relationship Id="rId12" Type="http://schemas.openxmlformats.org/officeDocument/2006/relationships/image" Target="../media/image160.jpeg"/><Relationship Id="rId17" Type="http://schemas.openxmlformats.org/officeDocument/2006/relationships/image" Target="../media/image165.svg"/><Relationship Id="rId2" Type="http://schemas.openxmlformats.org/officeDocument/2006/relationships/image" Target="../media/image150.jpeg"/><Relationship Id="rId16" Type="http://schemas.openxmlformats.org/officeDocument/2006/relationships/image" Target="../media/image164.svg"/><Relationship Id="rId20" Type="http://schemas.openxmlformats.org/officeDocument/2006/relationships/image" Target="../media/image168.png"/><Relationship Id="rId1" Type="http://schemas.openxmlformats.org/officeDocument/2006/relationships/slideLayout" Target="../slideLayouts/slideLayout60.xml"/><Relationship Id="rId6" Type="http://schemas.openxmlformats.org/officeDocument/2006/relationships/image" Target="../media/image154.jpeg"/><Relationship Id="rId11" Type="http://schemas.openxmlformats.org/officeDocument/2006/relationships/image" Target="../media/image159.png"/><Relationship Id="rId5" Type="http://schemas.openxmlformats.org/officeDocument/2006/relationships/image" Target="../media/image153.jpeg"/><Relationship Id="rId15" Type="http://schemas.openxmlformats.org/officeDocument/2006/relationships/image" Target="../media/image163.png"/><Relationship Id="rId10" Type="http://schemas.openxmlformats.org/officeDocument/2006/relationships/image" Target="../media/image158.png"/><Relationship Id="rId19" Type="http://schemas.openxmlformats.org/officeDocument/2006/relationships/image" Target="../media/image167.svg"/><Relationship Id="rId4" Type="http://schemas.openxmlformats.org/officeDocument/2006/relationships/image" Target="../media/image152.jpeg"/><Relationship Id="rId9" Type="http://schemas.openxmlformats.org/officeDocument/2006/relationships/image" Target="../media/image157.jpeg"/><Relationship Id="rId14" Type="http://schemas.openxmlformats.org/officeDocument/2006/relationships/image" Target="../media/image162.svg"/></Relationships>
</file>

<file path=ppt/slides/_rels/slide57.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9.svg"/><Relationship Id="rId1" Type="http://schemas.openxmlformats.org/officeDocument/2006/relationships/slideLayout" Target="../slideLayouts/slideLayout60.xml"/><Relationship Id="rId4" Type="http://schemas.openxmlformats.org/officeDocument/2006/relationships/image" Target="../media/image168.png"/></Relationships>
</file>

<file path=ppt/slides/_rels/slide58.xml.rels><?xml version="1.0" encoding="UTF-8" standalone="yes"?>
<Relationships xmlns="http://schemas.openxmlformats.org/package/2006/relationships"><Relationship Id="rId3" Type="http://schemas.openxmlformats.org/officeDocument/2006/relationships/image" Target="../media/image171.jpeg"/><Relationship Id="rId7" Type="http://schemas.openxmlformats.org/officeDocument/2006/relationships/image" Target="../media/image174.png"/><Relationship Id="rId2" Type="http://schemas.openxmlformats.org/officeDocument/2006/relationships/image" Target="../media/image170.jpeg"/><Relationship Id="rId1" Type="http://schemas.openxmlformats.org/officeDocument/2006/relationships/slideLayout" Target="../slideLayouts/slideLayout60.xml"/><Relationship Id="rId6" Type="http://schemas.openxmlformats.org/officeDocument/2006/relationships/image" Target="../media/image163.png"/><Relationship Id="rId5" Type="http://schemas.openxmlformats.org/officeDocument/2006/relationships/image" Target="../media/image173.jpeg"/><Relationship Id="rId4" Type="http://schemas.openxmlformats.org/officeDocument/2006/relationships/image" Target="../media/image172.jpeg"/></Relationships>
</file>

<file path=ppt/slides/_rels/slide59.xml.rels><?xml version="1.0" encoding="UTF-8" standalone="yes"?>
<Relationships xmlns="http://schemas.openxmlformats.org/package/2006/relationships"><Relationship Id="rId2" Type="http://schemas.microsoft.com/office/2018/10/relationships/comments" Target="../comments/modernComment_2B7_8D8A1570.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28.svg"/></Relationships>
</file>

<file path=ppt/slides/_rels/slide60.xml.rels><?xml version="1.0" encoding="UTF-8" standalone="yes"?>
<Relationships xmlns="http://schemas.openxmlformats.org/package/2006/relationships"><Relationship Id="rId3" Type="http://schemas.openxmlformats.org/officeDocument/2006/relationships/image" Target="../media/image175.jpeg"/><Relationship Id="rId2" Type="http://schemas.microsoft.com/office/2018/10/relationships/comments" Target="../comments/modernComment_2B8_3A4BFD80.xml"/><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microsoft.com/office/2018/10/relationships/comments" Target="../comments/modernComment_2B9_D83F6C05.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ncl.ac.uk/careers/" TargetMode="External"/><Relationship Id="rId2" Type="http://schemas.microsoft.com/office/2018/10/relationships/comments" Target="../comments/modernComment_2BB_8BD7EE7A.xml"/><Relationship Id="rId1" Type="http://schemas.openxmlformats.org/officeDocument/2006/relationships/slideLayout" Target="../slideLayouts/slideLayout22.xml"/><Relationship Id="rId5" Type="http://schemas.openxmlformats.org/officeDocument/2006/relationships/image" Target="../media/image177.png"/><Relationship Id="rId4" Type="http://schemas.openxmlformats.org/officeDocument/2006/relationships/image" Target="../media/image176.png"/></Relationships>
</file>

<file path=ppt/slides/_rels/slide63.xml.rels><?xml version="1.0" encoding="UTF-8" standalone="yes"?>
<Relationships xmlns="http://schemas.openxmlformats.org/package/2006/relationships"><Relationship Id="rId3" Type="http://schemas.openxmlformats.org/officeDocument/2006/relationships/hyperlink" Target="https://www.ncl.ac.uk/careers/" TargetMode="External"/><Relationship Id="rId2" Type="http://schemas.microsoft.com/office/2018/10/relationships/comments" Target="../comments/modernComment_2BC_AF856248.xml"/><Relationship Id="rId1" Type="http://schemas.openxmlformats.org/officeDocument/2006/relationships/slideLayout" Target="../slideLayouts/slideLayout17.xml"/><Relationship Id="rId5" Type="http://schemas.openxmlformats.org/officeDocument/2006/relationships/image" Target="../media/image178.png"/><Relationship Id="rId4" Type="http://schemas.openxmlformats.org/officeDocument/2006/relationships/hyperlink" Target="https://ncl.instructure.com/courses/58977" TargetMode="External"/></Relationships>
</file>

<file path=ppt/slides/_rels/slide64.xml.rels><?xml version="1.0" encoding="UTF-8" standalone="yes"?>
<Relationships xmlns="http://schemas.openxmlformats.org/package/2006/relationships"><Relationship Id="rId3" Type="http://schemas.microsoft.com/office/2018/10/relationships/comments" Target="../comments/modernComment_2EA_C0E5BFCB.xml"/><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2" Type="http://schemas.microsoft.com/office/2018/10/relationships/comments" Target="../comments/modernComment_2EC_EA902445.xml"/><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2" Type="http://schemas.microsoft.com/office/2018/10/relationships/comments" Target="../comments/modernComment_2C9_9F2E16F0.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179.png"/><Relationship Id="rId2" Type="http://schemas.microsoft.com/office/2018/10/relationships/comments" Target="../comments/modernComment_2E5_CF730AF7.xml"/><Relationship Id="rId1" Type="http://schemas.openxmlformats.org/officeDocument/2006/relationships/slideLayout" Target="../slideLayouts/slideLayout17.xml"/><Relationship Id="rId4" Type="http://schemas.openxmlformats.org/officeDocument/2006/relationships/image" Target="../media/image180.jpeg"/></Relationships>
</file>

<file path=ppt/slides/_rels/slide68.xml.rels><?xml version="1.0" encoding="UTF-8" standalone="yes"?>
<Relationships xmlns="http://schemas.openxmlformats.org/package/2006/relationships"><Relationship Id="rId3" Type="http://schemas.openxmlformats.org/officeDocument/2006/relationships/hyperlink" Target="https://www.theforage.com/" TargetMode="External"/><Relationship Id="rId2" Type="http://schemas.openxmlformats.org/officeDocument/2006/relationships/notesSlide" Target="../notesSlides/notesSlide40.xml"/><Relationship Id="rId1" Type="http://schemas.openxmlformats.org/officeDocument/2006/relationships/slideLayout" Target="../slideLayouts/slideLayout23.xml"/><Relationship Id="rId5" Type="http://schemas.openxmlformats.org/officeDocument/2006/relationships/hyperlink" Target="https://www.springpod.com/" TargetMode="External"/><Relationship Id="rId4" Type="http://schemas.openxmlformats.org/officeDocument/2006/relationships/hyperlink" Target="https://digdata.online/"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hyperlink" Target="https://www.ncl.ac.uk/careers/skills-and-experience/awards-competitions-funding/ncl-plus-award/" TargetMode="External"/><Relationship Id="rId1" Type="http://schemas.openxmlformats.org/officeDocument/2006/relationships/slideLayout" Target="../slideLayouts/slideLayout6.xml"/><Relationship Id="rId4" Type="http://schemas.openxmlformats.org/officeDocument/2006/relationships/image" Target="../media/image182.png"/></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30.jpeg"/></Relationships>
</file>

<file path=ppt/slides/_rels/slide70.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184.png"/><Relationship Id="rId2" Type="http://schemas.microsoft.com/office/2018/10/relationships/comments" Target="../comments/modernComment_2C7_4A08B063.xml"/><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notesSlide" Target="../notesSlides/notesSlide41.xml"/><Relationship Id="rId1" Type="http://schemas.openxmlformats.org/officeDocument/2006/relationships/slideLayout" Target="../slideLayouts/slideLayout20.xml"/></Relationships>
</file>

<file path=ppt/slides/_rels/slide73.xml.rels><?xml version="1.0" encoding="UTF-8" standalone="yes"?>
<Relationships xmlns="http://schemas.openxmlformats.org/package/2006/relationships"><Relationship Id="rId3" Type="http://schemas.openxmlformats.org/officeDocument/2006/relationships/hyperlink" Target="https://www.gov.uk/apply-national-insurance-number" TargetMode="External"/><Relationship Id="rId2" Type="http://schemas.microsoft.com/office/2018/10/relationships/comments" Target="../comments/modernComment_2C8_1285128E.xml"/><Relationship Id="rId1" Type="http://schemas.openxmlformats.org/officeDocument/2006/relationships/slideLayout" Target="../slideLayouts/slideLayout17.xml"/><Relationship Id="rId4" Type="http://schemas.openxmlformats.org/officeDocument/2006/relationships/image" Target="../media/image186.png"/></Relationships>
</file>

<file path=ppt/slides/_rels/slide74.xml.rels><?xml version="1.0" encoding="UTF-8" standalone="yes"?>
<Relationships xmlns="http://schemas.openxmlformats.org/package/2006/relationships"><Relationship Id="rId3" Type="http://schemas.microsoft.com/office/2018/10/relationships/comments" Target="../comments/modernComment_156_2615127.xml"/><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microsoft.com/office/2018/10/relationships/comments" Target="../comments/modernComment_2D8_E0CB659.xml"/><Relationship Id="rId7" Type="http://schemas.openxmlformats.org/officeDocument/2006/relationships/image" Target="../media/image190.png"/><Relationship Id="rId2" Type="http://schemas.openxmlformats.org/officeDocument/2006/relationships/notesSlide" Target="../notesSlides/notesSlide43.xml"/><Relationship Id="rId1" Type="http://schemas.openxmlformats.org/officeDocument/2006/relationships/slideLayout" Target="../slideLayouts/slideLayout16.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s>
</file>

<file path=ppt/slides/_rels/slide76.xml.rels><?xml version="1.0" encoding="UTF-8" standalone="yes"?>
<Relationships xmlns="http://schemas.openxmlformats.org/package/2006/relationships"><Relationship Id="rId8" Type="http://schemas.openxmlformats.org/officeDocument/2006/relationships/hyperlink" Target="mailto:china.io@ncl.ac.uk" TargetMode="External"/><Relationship Id="rId13" Type="http://schemas.openxmlformats.org/officeDocument/2006/relationships/hyperlink" Target="mailto:russia.io@ncl.ac.uk" TargetMode="External"/><Relationship Id="rId3" Type="http://schemas.microsoft.com/office/2018/10/relationships/comments" Target="../comments/modernComment_279_95465B21.xml"/><Relationship Id="rId7" Type="http://schemas.openxmlformats.org/officeDocument/2006/relationships/hyperlink" Target="mailto:central-asia.io@ncl.ac.uk" TargetMode="External"/><Relationship Id="rId12" Type="http://schemas.openxmlformats.org/officeDocument/2006/relationships/hyperlink" Target="mailto:mena@ncl.ac.uk" TargetMode="External"/><Relationship Id="rId2" Type="http://schemas.openxmlformats.org/officeDocument/2006/relationships/notesSlide" Target="../notesSlides/notesSlide44.xml"/><Relationship Id="rId1" Type="http://schemas.openxmlformats.org/officeDocument/2006/relationships/slideLayout" Target="../slideLayouts/slideLayout19.xml"/><Relationship Id="rId6" Type="http://schemas.openxmlformats.org/officeDocument/2006/relationships/hyperlink" Target="mailto:asia.io@ncl.ac.uk" TargetMode="External"/><Relationship Id="rId11" Type="http://schemas.openxmlformats.org/officeDocument/2006/relationships/hyperlink" Target="mailto:india@ncl.ac.uk" TargetMode="External"/><Relationship Id="rId5" Type="http://schemas.openxmlformats.org/officeDocument/2006/relationships/hyperlink" Target="mailto:americas.io@ncl.ac.uk" TargetMode="External"/><Relationship Id="rId10" Type="http://schemas.openxmlformats.org/officeDocument/2006/relationships/hyperlink" Target="mailto:europe.io@ncl.ac.uk" TargetMode="External"/><Relationship Id="rId4" Type="http://schemas.openxmlformats.org/officeDocument/2006/relationships/hyperlink" Target="mailto:africa.io@ncl.ac.uk" TargetMode="External"/><Relationship Id="rId9" Type="http://schemas.openxmlformats.org/officeDocument/2006/relationships/hyperlink" Target="mailto:eastasia.io@ncl.ac.uk" TargetMode="External"/><Relationship Id="rId14" Type="http://schemas.openxmlformats.org/officeDocument/2006/relationships/hyperlink" Target="mailto:southeastasia.io@ncl.ac.uk" TargetMode="Externa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9.xml.rels><?xml version="1.0" encoding="UTF-8" standalone="yes"?>
<Relationships xmlns="http://schemas.openxmlformats.org/package/2006/relationships"><Relationship Id="rId8" Type="http://schemas.openxmlformats.org/officeDocument/2006/relationships/image" Target="../media/image39.jpeg"/><Relationship Id="rId3" Type="http://schemas.microsoft.com/office/2018/10/relationships/comments" Target="../comments/modernComment_2B1_4BBB274.xml"/><Relationship Id="rId7"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9BA8A6E-B601-ED6E-F0EF-BC275EAD5E48}"/>
              </a:ext>
            </a:extLst>
          </p:cNvPr>
          <p:cNvSpPr txBox="1">
            <a:spLocks/>
          </p:cNvSpPr>
          <p:nvPr/>
        </p:nvSpPr>
        <p:spPr bwMode="auto">
          <a:xfrm>
            <a:off x="1069700" y="1245141"/>
            <a:ext cx="7257177" cy="467935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solidFill>
                  <a:schemeClr val="bg1"/>
                </a:solidFill>
                <a:latin typeface="Derailed "/>
              </a:rPr>
              <a:t>Newcastle University</a:t>
            </a:r>
            <a:endParaRPr lang="en-US">
              <a:solidFill>
                <a:schemeClr val="bg1"/>
              </a:solidFill>
              <a:latin typeface="Derailed "/>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solidFill>
                  <a:schemeClr val="bg1"/>
                </a:solidFill>
                <a:latin typeface="Derailed "/>
              </a:rPr>
              <a:t>Pre-Departure Event for Offer Holders </a:t>
            </a:r>
            <a:endParaRPr lang="en-GB">
              <a:solidFill>
                <a:schemeClr val="bg1"/>
              </a:solidFill>
              <a:latin typeface="Derailed "/>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solidFill>
                  <a:schemeClr val="bg1"/>
                </a:solidFill>
                <a:latin typeface="Derailed "/>
              </a:rPr>
              <a:t>starting soon…</a:t>
            </a:r>
            <a:endParaRPr lang="en-GB">
              <a:solidFill>
                <a:schemeClr val="bg1"/>
              </a:solidFill>
              <a:latin typeface="Derailed "/>
            </a:endParaRPr>
          </a:p>
        </p:txBody>
      </p:sp>
    </p:spTree>
    <p:extLst>
      <p:ext uri="{BB962C8B-B14F-4D97-AF65-F5344CB8AC3E}">
        <p14:creationId xmlns:p14="http://schemas.microsoft.com/office/powerpoint/2010/main" val="1777578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descr="An aerial view of a stadium&#10;&#10;Description automatically generated">
            <a:extLst>
              <a:ext uri="{FF2B5EF4-FFF2-40B4-BE49-F238E27FC236}">
                <a16:creationId xmlns:a16="http://schemas.microsoft.com/office/drawing/2014/main" id="{CF8BF907-F70D-AD30-BC29-143BDE9B34F5}"/>
              </a:ext>
            </a:extLst>
          </p:cNvPr>
          <p:cNvPicPr>
            <a:picLocks noChangeAspect="1"/>
          </p:cNvPicPr>
          <p:nvPr/>
        </p:nvPicPr>
        <p:blipFill rotWithShape="1">
          <a:blip r:embed="rId4">
            <a:extLst>
              <a:ext uri="{28A0092B-C50C-407E-A947-70E740481C1C}">
                <a14:useLocalDpi xmlns:a14="http://schemas.microsoft.com/office/drawing/2010/main" val="0"/>
              </a:ext>
            </a:extLst>
          </a:blip>
          <a:srcRect l="12599" r="6956" b="1"/>
          <a:stretch/>
        </p:blipFill>
        <p:spPr>
          <a:xfrm>
            <a:off x="-2" y="10"/>
            <a:ext cx="7995504" cy="6857990"/>
          </a:xfrm>
          <a:prstGeom prst="rect">
            <a:avLst/>
          </a:prstGeom>
        </p:spPr>
      </p:pic>
      <p:pic>
        <p:nvPicPr>
          <p:cNvPr id="4" name="Picture 3" descr="A football stadium with people in the stands&#10;&#10;Description automatically generated">
            <a:extLst>
              <a:ext uri="{FF2B5EF4-FFF2-40B4-BE49-F238E27FC236}">
                <a16:creationId xmlns:a16="http://schemas.microsoft.com/office/drawing/2014/main" id="{1ADE1E95-CC40-1999-F823-CFB7A2BA3DE9}"/>
              </a:ext>
            </a:extLst>
          </p:cNvPr>
          <p:cNvPicPr>
            <a:picLocks noChangeAspect="1"/>
          </p:cNvPicPr>
          <p:nvPr/>
        </p:nvPicPr>
        <p:blipFill rotWithShape="1">
          <a:blip r:embed="rId5"/>
          <a:srcRect t="23749" r="1" b="1"/>
          <a:stretch/>
        </p:blipFill>
        <p:spPr>
          <a:xfrm>
            <a:off x="8188032" y="10"/>
            <a:ext cx="4003968" cy="2228747"/>
          </a:xfrm>
          <a:prstGeom prst="rect">
            <a:avLst/>
          </a:prstGeom>
        </p:spPr>
      </p:pic>
      <p:pic>
        <p:nvPicPr>
          <p:cNvPr id="10" name="Picture 9" descr="A stadium filled with people&#10;&#10;Description automatically generated">
            <a:extLst>
              <a:ext uri="{FF2B5EF4-FFF2-40B4-BE49-F238E27FC236}">
                <a16:creationId xmlns:a16="http://schemas.microsoft.com/office/drawing/2014/main" id="{1FC68CB3-8086-FAE4-9880-A0504BCDD658}"/>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t="31500" r="1" b="1"/>
          <a:stretch/>
        </p:blipFill>
        <p:spPr>
          <a:xfrm>
            <a:off x="8188029" y="2400472"/>
            <a:ext cx="4003969" cy="2057046"/>
          </a:xfrm>
          <a:prstGeom prst="rect">
            <a:avLst/>
          </a:prstGeom>
        </p:spPr>
      </p:pic>
      <p:pic>
        <p:nvPicPr>
          <p:cNvPr id="8" name="Picture 7" descr="A building with trees around it&#10;&#10;Description automatically generated">
            <a:extLst>
              <a:ext uri="{FF2B5EF4-FFF2-40B4-BE49-F238E27FC236}">
                <a16:creationId xmlns:a16="http://schemas.microsoft.com/office/drawing/2014/main" id="{29E5C767-55E2-B2A9-5FFC-45E4E26C8F57}"/>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t="18141" r="1" b="1"/>
          <a:stretch/>
        </p:blipFill>
        <p:spPr>
          <a:xfrm>
            <a:off x="8188029" y="4629229"/>
            <a:ext cx="4003969" cy="2228771"/>
          </a:xfrm>
          <a:prstGeom prst="rect">
            <a:avLst/>
          </a:prstGeom>
        </p:spPr>
      </p:pic>
    </p:spTree>
    <p:extLst>
      <p:ext uri="{BB962C8B-B14F-4D97-AF65-F5344CB8AC3E}">
        <p14:creationId xmlns:p14="http://schemas.microsoft.com/office/powerpoint/2010/main" val="3666774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B629E-CC52-B3F0-CC8F-48C978584878}"/>
              </a:ext>
            </a:extLst>
          </p:cNvPr>
          <p:cNvSpPr>
            <a:spLocks noGrp="1"/>
          </p:cNvSpPr>
          <p:nvPr>
            <p:ph type="ctrTitle"/>
          </p:nvPr>
        </p:nvSpPr>
        <p:spPr/>
        <p:txBody>
          <a:bodyPr/>
          <a:lstStyle/>
          <a:p>
            <a:r>
              <a:rPr lang="en-GB"/>
              <a:t>City centre campus</a:t>
            </a:r>
          </a:p>
        </p:txBody>
      </p:sp>
    </p:spTree>
    <p:extLst>
      <p:ext uri="{BB962C8B-B14F-4D97-AF65-F5344CB8AC3E}">
        <p14:creationId xmlns:p14="http://schemas.microsoft.com/office/powerpoint/2010/main" val="2795580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Hatfield House with trees and a fountain&#10;&#10;Description automatically generated">
            <a:extLst>
              <a:ext uri="{FF2B5EF4-FFF2-40B4-BE49-F238E27FC236}">
                <a16:creationId xmlns:a16="http://schemas.microsoft.com/office/drawing/2014/main" id="{60859C53-9E1F-CCF8-3D3C-E74A36A52A50}"/>
              </a:ext>
            </a:extLst>
          </p:cNvPr>
          <p:cNvPicPr>
            <a:picLocks noChangeAspect="1"/>
          </p:cNvPicPr>
          <p:nvPr/>
        </p:nvPicPr>
        <p:blipFill rotWithShape="1">
          <a:blip r:embed="rId3"/>
          <a:srcRect t="24227" r="1" b="1"/>
          <a:stretch/>
        </p:blipFill>
        <p:spPr>
          <a:xfrm>
            <a:off x="6176433" y="10"/>
            <a:ext cx="6015567" cy="3920034"/>
          </a:xfrm>
          <a:custGeom>
            <a:avLst/>
            <a:gdLst/>
            <a:ahLst/>
            <a:cxnLst/>
            <a:rect l="l" t="t" r="r" b="b"/>
            <a:pathLst>
              <a:path w="6015567" h="3920044">
                <a:moveTo>
                  <a:pt x="0" y="0"/>
                </a:moveTo>
                <a:lnTo>
                  <a:pt x="6015567" y="0"/>
                </a:lnTo>
                <a:lnTo>
                  <a:pt x="6015567" y="3920044"/>
                </a:lnTo>
                <a:lnTo>
                  <a:pt x="2469659" y="3920044"/>
                </a:lnTo>
                <a:lnTo>
                  <a:pt x="2469659" y="3103224"/>
                </a:lnTo>
                <a:lnTo>
                  <a:pt x="0" y="3103224"/>
                </a:lnTo>
                <a:close/>
              </a:path>
            </a:pathLst>
          </a:custGeom>
        </p:spPr>
      </p:pic>
      <p:pic>
        <p:nvPicPr>
          <p:cNvPr id="8" name="Picture 7" descr="A statue on the side of a building&#10;&#10;Description automatically generated">
            <a:extLst>
              <a:ext uri="{FF2B5EF4-FFF2-40B4-BE49-F238E27FC236}">
                <a16:creationId xmlns:a16="http://schemas.microsoft.com/office/drawing/2014/main" id="{71BBDDC2-233D-6F8D-8F61-D57378E23395}"/>
              </a:ext>
            </a:extLst>
          </p:cNvPr>
          <p:cNvPicPr>
            <a:picLocks noChangeAspect="1"/>
          </p:cNvPicPr>
          <p:nvPr/>
        </p:nvPicPr>
        <p:blipFill rotWithShape="1">
          <a:blip r:embed="rId4"/>
          <a:srcRect l="5754" r="9605"/>
          <a:stretch/>
        </p:blipFill>
        <p:spPr>
          <a:xfrm>
            <a:off x="20" y="4069976"/>
            <a:ext cx="3535311" cy="2788023"/>
          </a:xfrm>
          <a:prstGeom prst="rect">
            <a:avLst/>
          </a:prstGeom>
        </p:spPr>
      </p:pic>
      <p:pic>
        <p:nvPicPr>
          <p:cNvPr id="12" name="Picture 11" descr="People walking in front of a building&#10;&#10;Description automatically generated">
            <a:extLst>
              <a:ext uri="{FF2B5EF4-FFF2-40B4-BE49-F238E27FC236}">
                <a16:creationId xmlns:a16="http://schemas.microsoft.com/office/drawing/2014/main" id="{31407E52-F4A3-B9D0-A02F-6285AEF53205}"/>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4664" r="2" b="2226"/>
          <a:stretch/>
        </p:blipFill>
        <p:spPr>
          <a:xfrm>
            <a:off x="3696199" y="3257176"/>
            <a:ext cx="4789093" cy="3600824"/>
          </a:xfrm>
          <a:prstGeom prst="rect">
            <a:avLst/>
          </a:prstGeom>
        </p:spPr>
      </p:pic>
      <p:pic>
        <p:nvPicPr>
          <p:cNvPr id="10" name="Picture 9" descr="A group of people walking in front of a building&#10;&#10;Description automatically generated">
            <a:extLst>
              <a:ext uri="{FF2B5EF4-FFF2-40B4-BE49-F238E27FC236}">
                <a16:creationId xmlns:a16="http://schemas.microsoft.com/office/drawing/2014/main" id="{2AFAACDE-5657-3F25-8543-20B47B48CD56}"/>
              </a:ext>
            </a:extLst>
          </p:cNvPr>
          <p:cNvPicPr>
            <a:picLocks noChangeAspect="1"/>
          </p:cNvPicPr>
          <p:nvPr/>
        </p:nvPicPr>
        <p:blipFill rotWithShape="1">
          <a:blip r:embed="rId6">
            <a:extLst>
              <a:ext uri="{28A0092B-C50C-407E-A947-70E740481C1C}">
                <a14:useLocalDpi xmlns:a14="http://schemas.microsoft.com/office/drawing/2010/main" val="0"/>
              </a:ext>
            </a:extLst>
          </a:blip>
          <a:srcRect t="2375" r="1" b="1"/>
          <a:stretch/>
        </p:blipFill>
        <p:spPr>
          <a:xfrm>
            <a:off x="1" y="10"/>
            <a:ext cx="6015567" cy="3920034"/>
          </a:xfrm>
          <a:custGeom>
            <a:avLst/>
            <a:gdLst/>
            <a:ahLst/>
            <a:cxnLst/>
            <a:rect l="l" t="t" r="r" b="b"/>
            <a:pathLst>
              <a:path w="6015567" h="3920044">
                <a:moveTo>
                  <a:pt x="0" y="0"/>
                </a:moveTo>
                <a:lnTo>
                  <a:pt x="6015567" y="0"/>
                </a:lnTo>
                <a:lnTo>
                  <a:pt x="6015567" y="3103224"/>
                </a:lnTo>
                <a:lnTo>
                  <a:pt x="3545908" y="3103224"/>
                </a:lnTo>
                <a:lnTo>
                  <a:pt x="3545908" y="3920044"/>
                </a:lnTo>
                <a:lnTo>
                  <a:pt x="0" y="3920044"/>
                </a:lnTo>
                <a:close/>
              </a:path>
            </a:pathLst>
          </a:custGeom>
        </p:spPr>
      </p:pic>
      <p:pic>
        <p:nvPicPr>
          <p:cNvPr id="7" name="Picture 6" descr="People walking in front of a building&#10;&#10;Description automatically generated">
            <a:extLst>
              <a:ext uri="{FF2B5EF4-FFF2-40B4-BE49-F238E27FC236}">
                <a16:creationId xmlns:a16="http://schemas.microsoft.com/office/drawing/2014/main" id="{1E636EB1-06DC-0025-4953-AFCFD61DA793}"/>
              </a:ext>
            </a:extLst>
          </p:cNvPr>
          <p:cNvPicPr>
            <a:picLocks noChangeAspect="1"/>
          </p:cNvPicPr>
          <p:nvPr/>
        </p:nvPicPr>
        <p:blipFill rotWithShape="1">
          <a:blip r:embed="rId7"/>
          <a:srcRect r="8110" b="-1"/>
          <a:stretch/>
        </p:blipFill>
        <p:spPr>
          <a:xfrm>
            <a:off x="8646161" y="4069976"/>
            <a:ext cx="3545840" cy="2788024"/>
          </a:xfrm>
          <a:prstGeom prst="rect">
            <a:avLst/>
          </a:prstGeom>
        </p:spPr>
      </p:pic>
    </p:spTree>
    <p:extLst>
      <p:ext uri="{BB962C8B-B14F-4D97-AF65-F5344CB8AC3E}">
        <p14:creationId xmlns:p14="http://schemas.microsoft.com/office/powerpoint/2010/main" val="1739254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descr="A group of buildings with trees and blue sky&#10;&#10;Description automatically generated">
            <a:extLst>
              <a:ext uri="{FF2B5EF4-FFF2-40B4-BE49-F238E27FC236}">
                <a16:creationId xmlns:a16="http://schemas.microsoft.com/office/drawing/2014/main" id="{35C369E2-B806-0775-CEE0-CCBFB49DFF3C}"/>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11641" r="1" b="1"/>
          <a:stretch/>
        </p:blipFill>
        <p:spPr>
          <a:xfrm>
            <a:off x="6176433" y="10"/>
            <a:ext cx="6015567" cy="3920034"/>
          </a:xfrm>
          <a:custGeom>
            <a:avLst/>
            <a:gdLst/>
            <a:ahLst/>
            <a:cxnLst/>
            <a:rect l="l" t="t" r="r" b="b"/>
            <a:pathLst>
              <a:path w="6015567" h="3920044">
                <a:moveTo>
                  <a:pt x="0" y="0"/>
                </a:moveTo>
                <a:lnTo>
                  <a:pt x="6015567" y="0"/>
                </a:lnTo>
                <a:lnTo>
                  <a:pt x="6015567" y="3920044"/>
                </a:lnTo>
                <a:lnTo>
                  <a:pt x="2469659" y="3920044"/>
                </a:lnTo>
                <a:lnTo>
                  <a:pt x="2469659" y="3103224"/>
                </a:lnTo>
                <a:lnTo>
                  <a:pt x="0" y="3103224"/>
                </a:lnTo>
                <a:close/>
              </a:path>
            </a:pathLst>
          </a:custGeom>
        </p:spPr>
      </p:pic>
      <p:pic>
        <p:nvPicPr>
          <p:cNvPr id="8" name="Picture 7" descr="A white star in a garden&#10;&#10;Description automatically generated">
            <a:extLst>
              <a:ext uri="{FF2B5EF4-FFF2-40B4-BE49-F238E27FC236}">
                <a16:creationId xmlns:a16="http://schemas.microsoft.com/office/drawing/2014/main" id="{2DAA4E67-AB6C-14C5-0F96-35219C2F1DF3}"/>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25091" r="-2" b="4326"/>
          <a:stretch/>
        </p:blipFill>
        <p:spPr>
          <a:xfrm>
            <a:off x="20" y="4069976"/>
            <a:ext cx="3535311" cy="2788023"/>
          </a:xfrm>
          <a:prstGeom prst="rect">
            <a:avLst/>
          </a:prstGeom>
        </p:spPr>
      </p:pic>
      <p:pic>
        <p:nvPicPr>
          <p:cNvPr id="10" name="Picture 9" descr="A building with a glass facade&#10;&#10;Description automatically generated with medium confidence">
            <a:extLst>
              <a:ext uri="{FF2B5EF4-FFF2-40B4-BE49-F238E27FC236}">
                <a16:creationId xmlns:a16="http://schemas.microsoft.com/office/drawing/2014/main" id="{E5EAC277-10FD-A307-827A-6C0EDFF63103}"/>
              </a:ext>
            </a:extLst>
          </p:cNvPr>
          <p:cNvPicPr>
            <a:picLocks noChangeAspect="1"/>
          </p:cNvPicPr>
          <p:nvPr/>
        </p:nvPicPr>
        <p:blipFill rotWithShape="1">
          <a:blip r:embed="rId6">
            <a:extLst>
              <a:ext uri="{28A0092B-C50C-407E-A947-70E740481C1C}">
                <a14:useLocalDpi xmlns:a14="http://schemas.microsoft.com/office/drawing/2010/main" val="0"/>
              </a:ext>
            </a:extLst>
          </a:blip>
          <a:srcRect t="6158" r="2" b="6161"/>
          <a:stretch/>
        </p:blipFill>
        <p:spPr>
          <a:xfrm>
            <a:off x="3696199" y="3257176"/>
            <a:ext cx="4789093" cy="3600824"/>
          </a:xfrm>
          <a:prstGeom prst="rect">
            <a:avLst/>
          </a:prstGeom>
        </p:spPr>
      </p:pic>
      <p:pic>
        <p:nvPicPr>
          <p:cNvPr id="4" name="Picture 3" descr="A large city with many buildings&#10;&#10;Description automatically generated">
            <a:extLst>
              <a:ext uri="{FF2B5EF4-FFF2-40B4-BE49-F238E27FC236}">
                <a16:creationId xmlns:a16="http://schemas.microsoft.com/office/drawing/2014/main" id="{38AB1B48-156A-D440-D639-ACE7B46F25E7}"/>
              </a:ext>
            </a:extLst>
          </p:cNvPr>
          <p:cNvPicPr>
            <a:picLocks noChangeAspect="1"/>
          </p:cNvPicPr>
          <p:nvPr/>
        </p:nvPicPr>
        <p:blipFill rotWithShape="1">
          <a:blip r:embed="rId7"/>
          <a:srcRect l="21659" r="17725" b="-1"/>
          <a:stretch/>
        </p:blipFill>
        <p:spPr>
          <a:xfrm>
            <a:off x="1" y="10"/>
            <a:ext cx="6015567" cy="3920034"/>
          </a:xfrm>
          <a:custGeom>
            <a:avLst/>
            <a:gdLst/>
            <a:ahLst/>
            <a:cxnLst/>
            <a:rect l="l" t="t" r="r" b="b"/>
            <a:pathLst>
              <a:path w="6015567" h="3920044">
                <a:moveTo>
                  <a:pt x="0" y="0"/>
                </a:moveTo>
                <a:lnTo>
                  <a:pt x="6015567" y="0"/>
                </a:lnTo>
                <a:lnTo>
                  <a:pt x="6015567" y="3103224"/>
                </a:lnTo>
                <a:lnTo>
                  <a:pt x="3545908" y="3103224"/>
                </a:lnTo>
                <a:lnTo>
                  <a:pt x="3545908" y="3920044"/>
                </a:lnTo>
                <a:lnTo>
                  <a:pt x="0" y="3920044"/>
                </a:lnTo>
                <a:close/>
              </a:path>
            </a:pathLst>
          </a:custGeom>
        </p:spPr>
      </p:pic>
      <p:pic>
        <p:nvPicPr>
          <p:cNvPr id="12" name="Picture 11" descr="A building with glass windows&#10;&#10;Description automatically generated">
            <a:extLst>
              <a:ext uri="{FF2B5EF4-FFF2-40B4-BE49-F238E27FC236}">
                <a16:creationId xmlns:a16="http://schemas.microsoft.com/office/drawing/2014/main" id="{C4F6D9F5-AC1A-CF87-D91A-BD35F5EAECB6}"/>
              </a:ext>
            </a:extLst>
          </p:cNvPr>
          <p:cNvPicPr>
            <a:picLocks noChangeAspect="1"/>
          </p:cNvPicPr>
          <p:nvPr/>
        </p:nvPicPr>
        <p:blipFill rotWithShape="1">
          <a:blip r:embed="rId8">
            <a:extLst>
              <a:ext uri="{28A0092B-C50C-407E-A947-70E740481C1C}">
                <a14:useLocalDpi xmlns:a14="http://schemas.microsoft.com/office/drawing/2010/main" val="0"/>
              </a:ext>
            </a:extLst>
          </a:blip>
          <a:srcRect t="10395" r="5" b="4"/>
          <a:stretch/>
        </p:blipFill>
        <p:spPr>
          <a:xfrm>
            <a:off x="8646161" y="4069976"/>
            <a:ext cx="3545840" cy="2788024"/>
          </a:xfrm>
          <a:prstGeom prst="rect">
            <a:avLst/>
          </a:prstGeom>
        </p:spPr>
      </p:pic>
    </p:spTree>
    <p:extLst>
      <p:ext uri="{BB962C8B-B14F-4D97-AF65-F5344CB8AC3E}">
        <p14:creationId xmlns:p14="http://schemas.microsoft.com/office/powerpoint/2010/main" val="32533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t="-1"/>
          <a:stretch/>
        </p:blipFill>
        <p:spPr>
          <a:xfrm>
            <a:off x="0" y="-32353"/>
            <a:ext cx="12191999" cy="6890353"/>
          </a:xfrm>
          <a:prstGeom prst="rect">
            <a:avLst/>
          </a:prstGeom>
        </p:spPr>
      </p:pic>
      <p:sp>
        <p:nvSpPr>
          <p:cNvPr id="10" name="TextBox 9"/>
          <p:cNvSpPr txBox="1"/>
          <p:nvPr/>
        </p:nvSpPr>
        <p:spPr>
          <a:xfrm>
            <a:off x="9480376" y="980728"/>
            <a:ext cx="1039873" cy="646331"/>
          </a:xfrm>
          <a:prstGeom prst="rect">
            <a:avLst/>
          </a:prstGeom>
          <a:solidFill>
            <a:schemeClr val="accent2"/>
          </a:solidFill>
        </p:spPr>
        <p:txBody>
          <a:bodyPr wrap="square" rtlCol="0">
            <a:spAutoFit/>
          </a:bodyPr>
          <a:lstStyle/>
          <a:p>
            <a:pPr algn="ctr" fontAlgn="auto">
              <a:spcBef>
                <a:spcPts val="0"/>
              </a:spcBef>
              <a:spcAft>
                <a:spcPts val="0"/>
              </a:spcAft>
              <a:defRPr/>
            </a:pPr>
            <a:r>
              <a:rPr lang="en-GB" b="1">
                <a:solidFill>
                  <a:prstClr val="white"/>
                </a:solidFill>
                <a:latin typeface="Calibri"/>
                <a:cs typeface="+mn-cs"/>
              </a:rPr>
              <a:t>Main Campus</a:t>
            </a:r>
          </a:p>
        </p:txBody>
      </p:sp>
      <p:sp>
        <p:nvSpPr>
          <p:cNvPr id="20" name="TextBox 19"/>
          <p:cNvSpPr txBox="1"/>
          <p:nvPr/>
        </p:nvSpPr>
        <p:spPr>
          <a:xfrm>
            <a:off x="6725806" y="3642615"/>
            <a:ext cx="1438624" cy="923330"/>
          </a:xfrm>
          <a:prstGeom prst="rect">
            <a:avLst/>
          </a:prstGeom>
          <a:solidFill>
            <a:srgbClr val="008E8B"/>
          </a:solidFill>
        </p:spPr>
        <p:txBody>
          <a:bodyPr wrap="square" rtlCol="0">
            <a:spAutoFit/>
          </a:bodyPr>
          <a:lstStyle/>
          <a:p>
            <a:pPr fontAlgn="auto">
              <a:spcBef>
                <a:spcPts val="0"/>
              </a:spcBef>
              <a:spcAft>
                <a:spcPts val="0"/>
              </a:spcAft>
              <a:defRPr/>
            </a:pPr>
            <a:r>
              <a:rPr lang="en-GB" b="1">
                <a:solidFill>
                  <a:prstClr val="white"/>
                </a:solidFill>
                <a:latin typeface="Calibri"/>
              </a:rPr>
              <a:t>The Glasshouse</a:t>
            </a:r>
            <a:r>
              <a:rPr lang="en-GB" b="1">
                <a:solidFill>
                  <a:prstClr val="white"/>
                </a:solidFill>
                <a:latin typeface="Calibri"/>
                <a:cs typeface="+mn-cs"/>
              </a:rPr>
              <a:t> Gateshead</a:t>
            </a:r>
          </a:p>
        </p:txBody>
      </p:sp>
      <p:sp>
        <p:nvSpPr>
          <p:cNvPr id="21" name="TextBox 20"/>
          <p:cNvSpPr txBox="1"/>
          <p:nvPr/>
        </p:nvSpPr>
        <p:spPr>
          <a:xfrm>
            <a:off x="10704512" y="3820239"/>
            <a:ext cx="1175156" cy="584775"/>
          </a:xfrm>
          <a:prstGeom prst="rect">
            <a:avLst/>
          </a:prstGeom>
          <a:solidFill>
            <a:srgbClr val="008E8B"/>
          </a:solidFill>
        </p:spPr>
        <p:txBody>
          <a:bodyPr wrap="square" lIns="91440" tIns="45720" rIns="91440" bIns="45720" rtlCol="0" anchor="t">
            <a:spAutoFit/>
          </a:bodyPr>
          <a:lstStyle/>
          <a:p>
            <a:pPr fontAlgn="auto">
              <a:spcBef>
                <a:spcPts val="0"/>
              </a:spcBef>
              <a:spcAft>
                <a:spcPts val="0"/>
              </a:spcAft>
              <a:defRPr/>
            </a:pPr>
            <a:r>
              <a:rPr lang="en-GB" sz="1600" b="1">
                <a:solidFill>
                  <a:srgbClr val="FFFFFF"/>
                </a:solidFill>
                <a:latin typeface="Calibri"/>
                <a:cs typeface="+mn-cs"/>
              </a:rPr>
              <a:t>Millennium</a:t>
            </a:r>
          </a:p>
          <a:p>
            <a:pPr algn="ctr" fontAlgn="auto">
              <a:spcBef>
                <a:spcPts val="0"/>
              </a:spcBef>
              <a:spcAft>
                <a:spcPts val="0"/>
              </a:spcAft>
              <a:defRPr/>
            </a:pPr>
            <a:r>
              <a:rPr lang="en-GB" sz="1600" b="1">
                <a:solidFill>
                  <a:schemeClr val="bg1"/>
                </a:solidFill>
                <a:latin typeface="Calibri"/>
                <a:cs typeface="+mn-cs"/>
              </a:rPr>
              <a:t>Bridge</a:t>
            </a:r>
            <a:endParaRPr lang="en-GB" sz="1600" b="1">
              <a:solidFill>
                <a:schemeClr val="bg1"/>
              </a:solidFill>
              <a:latin typeface="Calibri"/>
              <a:cs typeface="Calibri"/>
            </a:endParaRPr>
          </a:p>
        </p:txBody>
      </p:sp>
      <p:sp>
        <p:nvSpPr>
          <p:cNvPr id="22" name="TextBox 21"/>
          <p:cNvSpPr txBox="1"/>
          <p:nvPr/>
        </p:nvSpPr>
        <p:spPr>
          <a:xfrm>
            <a:off x="4727848" y="2924944"/>
            <a:ext cx="847638" cy="646331"/>
          </a:xfrm>
          <a:prstGeom prst="rect">
            <a:avLst/>
          </a:prstGeom>
          <a:solidFill>
            <a:srgbClr val="008E8B"/>
          </a:solidFill>
        </p:spPr>
        <p:txBody>
          <a:bodyPr wrap="square" rtlCol="0">
            <a:spAutoFit/>
          </a:bodyPr>
          <a:lstStyle/>
          <a:p>
            <a:pPr fontAlgn="auto">
              <a:spcBef>
                <a:spcPts val="0"/>
              </a:spcBef>
              <a:spcAft>
                <a:spcPts val="0"/>
              </a:spcAft>
              <a:defRPr/>
            </a:pPr>
            <a:r>
              <a:rPr lang="en-GB" b="1">
                <a:solidFill>
                  <a:prstClr val="white"/>
                </a:solidFill>
                <a:latin typeface="Calibri"/>
                <a:cs typeface="+mn-cs"/>
              </a:rPr>
              <a:t>Tyne Bridge</a:t>
            </a:r>
          </a:p>
        </p:txBody>
      </p:sp>
      <p:sp>
        <p:nvSpPr>
          <p:cNvPr id="23" name="TextBox 22"/>
          <p:cNvSpPr txBox="1"/>
          <p:nvPr/>
        </p:nvSpPr>
        <p:spPr>
          <a:xfrm>
            <a:off x="4387519" y="996259"/>
            <a:ext cx="1043745" cy="1169551"/>
          </a:xfrm>
          <a:prstGeom prst="rect">
            <a:avLst/>
          </a:prstGeom>
          <a:solidFill>
            <a:schemeClr val="accent2"/>
          </a:solidFill>
        </p:spPr>
        <p:txBody>
          <a:bodyPr wrap="square" rtlCol="0">
            <a:spAutoFit/>
          </a:bodyPr>
          <a:lstStyle/>
          <a:p>
            <a:pPr algn="ctr" fontAlgn="auto">
              <a:spcBef>
                <a:spcPts val="0"/>
              </a:spcBef>
              <a:spcAft>
                <a:spcPts val="0"/>
              </a:spcAft>
              <a:defRPr/>
            </a:pPr>
            <a:r>
              <a:rPr lang="en-GB" sz="1400" b="1">
                <a:solidFill>
                  <a:prstClr val="white"/>
                </a:solidFill>
                <a:latin typeface="Calibri"/>
                <a:cs typeface="+mn-cs"/>
              </a:rPr>
              <a:t>Business School +</a:t>
            </a:r>
          </a:p>
          <a:p>
            <a:pPr algn="ctr" fontAlgn="auto">
              <a:spcBef>
                <a:spcPts val="0"/>
              </a:spcBef>
              <a:spcAft>
                <a:spcPts val="0"/>
              </a:spcAft>
              <a:defRPr/>
            </a:pPr>
            <a:r>
              <a:rPr lang="en-GB" sz="1400" b="1">
                <a:solidFill>
                  <a:prstClr val="white"/>
                </a:solidFill>
                <a:latin typeface="Calibri"/>
                <a:cs typeface="+mn-cs"/>
              </a:rPr>
              <a:t>School of Computer Science</a:t>
            </a:r>
            <a:endParaRPr lang="en-GB" b="1">
              <a:solidFill>
                <a:prstClr val="white"/>
              </a:solidFill>
              <a:latin typeface="Calibri"/>
              <a:cs typeface="+mn-cs"/>
            </a:endParaRPr>
          </a:p>
        </p:txBody>
      </p:sp>
      <p:sp>
        <p:nvSpPr>
          <p:cNvPr id="24" name="TextBox 23"/>
          <p:cNvSpPr txBox="1"/>
          <p:nvPr/>
        </p:nvSpPr>
        <p:spPr>
          <a:xfrm>
            <a:off x="5603261" y="454493"/>
            <a:ext cx="1438625" cy="923330"/>
          </a:xfrm>
          <a:prstGeom prst="rect">
            <a:avLst/>
          </a:prstGeom>
          <a:solidFill>
            <a:srgbClr val="008E8B"/>
          </a:solidFill>
        </p:spPr>
        <p:txBody>
          <a:bodyPr wrap="square" rtlCol="0">
            <a:spAutoFit/>
          </a:bodyPr>
          <a:lstStyle/>
          <a:p>
            <a:pPr algn="ctr" fontAlgn="auto">
              <a:spcBef>
                <a:spcPts val="0"/>
              </a:spcBef>
              <a:spcAft>
                <a:spcPts val="0"/>
              </a:spcAft>
              <a:defRPr/>
            </a:pPr>
            <a:r>
              <a:rPr lang="en-GB" b="1">
                <a:solidFill>
                  <a:prstClr val="white"/>
                </a:solidFill>
                <a:latin typeface="Calibri"/>
                <a:cs typeface="+mn-cs"/>
              </a:rPr>
              <a:t>St James’ Park football stadium</a:t>
            </a:r>
          </a:p>
        </p:txBody>
      </p:sp>
      <p:sp>
        <p:nvSpPr>
          <p:cNvPr id="27" name="TextBox 26"/>
          <p:cNvSpPr txBox="1"/>
          <p:nvPr/>
        </p:nvSpPr>
        <p:spPr>
          <a:xfrm>
            <a:off x="1847528" y="1916832"/>
            <a:ext cx="961136" cy="923330"/>
          </a:xfrm>
          <a:prstGeom prst="rect">
            <a:avLst/>
          </a:prstGeom>
          <a:solidFill>
            <a:srgbClr val="008E8B"/>
          </a:solidFill>
        </p:spPr>
        <p:txBody>
          <a:bodyPr wrap="square" lIns="91440" tIns="45720" rIns="91440" bIns="45720" rtlCol="0" anchor="t">
            <a:spAutoFit/>
          </a:bodyPr>
          <a:lstStyle/>
          <a:p>
            <a:pPr fontAlgn="auto">
              <a:spcBef>
                <a:spcPts val="0"/>
              </a:spcBef>
              <a:spcAft>
                <a:spcPts val="0"/>
              </a:spcAft>
              <a:defRPr/>
            </a:pPr>
            <a:r>
              <a:rPr lang="en-GB" b="1">
                <a:solidFill>
                  <a:srgbClr val="FFFFFF"/>
                </a:solidFill>
                <a:latin typeface="Calibri"/>
                <a:cs typeface="+mn-cs"/>
              </a:rPr>
              <a:t>Central Railway</a:t>
            </a:r>
            <a:endParaRPr lang="en-GB" b="1">
              <a:solidFill>
                <a:srgbClr val="FFFFFF"/>
              </a:solidFill>
              <a:latin typeface="Calibri"/>
              <a:cs typeface="Calibri"/>
            </a:endParaRPr>
          </a:p>
          <a:p>
            <a:pPr fontAlgn="auto">
              <a:spcBef>
                <a:spcPts val="0"/>
              </a:spcBef>
              <a:spcAft>
                <a:spcPts val="0"/>
              </a:spcAft>
              <a:defRPr/>
            </a:pPr>
            <a:r>
              <a:rPr lang="en-GB" b="1">
                <a:solidFill>
                  <a:srgbClr val="FFFFFF"/>
                </a:solidFill>
                <a:latin typeface="Calibri"/>
                <a:cs typeface="+mn-cs"/>
              </a:rPr>
              <a:t>Station</a:t>
            </a:r>
            <a:endParaRPr lang="en-GB" b="1">
              <a:solidFill>
                <a:srgbClr val="FFFFFF"/>
              </a:solidFill>
              <a:latin typeface="Calibri"/>
              <a:cs typeface="Calibri"/>
            </a:endParaRPr>
          </a:p>
        </p:txBody>
      </p:sp>
      <p:sp>
        <p:nvSpPr>
          <p:cNvPr id="28" name="TextBox 27"/>
          <p:cNvSpPr txBox="1"/>
          <p:nvPr/>
        </p:nvSpPr>
        <p:spPr>
          <a:xfrm>
            <a:off x="3839787" y="2239997"/>
            <a:ext cx="1311880" cy="369332"/>
          </a:xfrm>
          <a:prstGeom prst="rect">
            <a:avLst/>
          </a:prstGeom>
          <a:solidFill>
            <a:srgbClr val="008E8B"/>
          </a:solidFill>
        </p:spPr>
        <p:txBody>
          <a:bodyPr wrap="square" rtlCol="0">
            <a:spAutoFit/>
          </a:bodyPr>
          <a:lstStyle/>
          <a:p>
            <a:pPr fontAlgn="auto">
              <a:spcBef>
                <a:spcPts val="0"/>
              </a:spcBef>
              <a:spcAft>
                <a:spcPts val="0"/>
              </a:spcAft>
              <a:defRPr/>
            </a:pPr>
            <a:r>
              <a:rPr lang="en-GB" b="1">
                <a:solidFill>
                  <a:prstClr val="white"/>
                </a:solidFill>
                <a:latin typeface="Calibri"/>
                <a:cs typeface="+mn-cs"/>
              </a:rPr>
              <a:t>Chinatown</a:t>
            </a:r>
          </a:p>
        </p:txBody>
      </p:sp>
    </p:spTree>
    <p:extLst>
      <p:ext uri="{BB962C8B-B14F-4D97-AF65-F5344CB8AC3E}">
        <p14:creationId xmlns:p14="http://schemas.microsoft.com/office/powerpoint/2010/main" val="6633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0" grpId="0" animBg="1"/>
      <p:bldP spid="21" grpId="0" animBg="1"/>
      <p:bldP spid="22" grpId="0" animBg="1"/>
      <p:bldP spid="23" grpId="0" animBg="1"/>
      <p:bldP spid="24" grpId="0" animBg="1"/>
      <p:bldP spid="27" grpId="0" animBg="1"/>
      <p:bldP spid="28" grpId="0" animBg="1"/>
    </p:bldLst>
  </p:timing>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278EDE-DE15-373B-0EE5-B7349EDDCE6B}"/>
              </a:ext>
            </a:extLst>
          </p:cNvPr>
          <p:cNvSpPr>
            <a:spLocks noGrp="1"/>
          </p:cNvSpPr>
          <p:nvPr>
            <p:ph type="ctrTitle"/>
          </p:nvPr>
        </p:nvSpPr>
        <p:spPr>
          <a:xfrm>
            <a:off x="1524001" y="1309213"/>
            <a:ext cx="9144000" cy="2387600"/>
          </a:xfrm>
        </p:spPr>
        <p:txBody>
          <a:bodyPr/>
          <a:lstStyle/>
          <a:p>
            <a:r>
              <a:rPr lang="en-GB"/>
              <a:t>Admissions</a:t>
            </a:r>
          </a:p>
        </p:txBody>
      </p:sp>
    </p:spTree>
    <p:extLst>
      <p:ext uri="{BB962C8B-B14F-4D97-AF65-F5344CB8AC3E}">
        <p14:creationId xmlns:p14="http://schemas.microsoft.com/office/powerpoint/2010/main" val="952569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9263" y="1714078"/>
            <a:ext cx="11220561" cy="4189412"/>
          </a:xfrm>
        </p:spPr>
        <p:txBody>
          <a:bodyPr vert="horz" wrap="square" lIns="0" tIns="0" rIns="0" bIns="180000" rtlCol="0" anchor="t">
            <a:noAutofit/>
          </a:bodyPr>
          <a:lstStyle/>
          <a:p>
            <a:r>
              <a:rPr lang="en-GB" sz="2000">
                <a:latin typeface="Derailed"/>
              </a:rPr>
              <a:t>Step 1:</a:t>
            </a:r>
            <a:r>
              <a:rPr lang="en-GB" sz="2000" b="0">
                <a:latin typeface="Derailed"/>
              </a:rPr>
              <a:t> </a:t>
            </a:r>
            <a:r>
              <a:rPr lang="en-GB" sz="2000">
                <a:solidFill>
                  <a:schemeClr val="tx2"/>
                </a:solidFill>
                <a:latin typeface="Derailed"/>
              </a:rPr>
              <a:t>Accept your offer </a:t>
            </a:r>
            <a:r>
              <a:rPr lang="en-GB" sz="2000" b="0">
                <a:latin typeface="Derailed"/>
              </a:rPr>
              <a:t>in UCAS</a:t>
            </a:r>
            <a:endParaRPr lang="en-GB" sz="2000" b="0"/>
          </a:p>
          <a:p>
            <a:endParaRPr lang="en-GB" sz="2000" b="0">
              <a:latin typeface="Derailed"/>
            </a:endParaRPr>
          </a:p>
          <a:p>
            <a:r>
              <a:rPr lang="en-GB" sz="2000">
                <a:latin typeface="Derailed"/>
              </a:rPr>
              <a:t>Step 2: </a:t>
            </a:r>
            <a:r>
              <a:rPr lang="en-GB" sz="2000" b="0">
                <a:latin typeface="Derailed"/>
              </a:rPr>
              <a:t>You’ll need to </a:t>
            </a:r>
            <a:r>
              <a:rPr lang="en-GB" sz="2000">
                <a:solidFill>
                  <a:schemeClr val="tx2"/>
                </a:solidFill>
                <a:latin typeface="Derailed"/>
              </a:rPr>
              <a:t>meet all conditions </a:t>
            </a:r>
            <a:r>
              <a:rPr lang="en-GB" sz="2000" b="0">
                <a:latin typeface="Derailed"/>
              </a:rPr>
              <a:t>on your offer so please upload all the exam results we have asked for as well as your English Language test result</a:t>
            </a:r>
          </a:p>
          <a:p>
            <a:endParaRPr lang="en-GB" sz="2000" b="0">
              <a:latin typeface="Derailed"/>
            </a:endParaRPr>
          </a:p>
          <a:p>
            <a:r>
              <a:rPr lang="en-GB" sz="2000">
                <a:latin typeface="Derailed"/>
              </a:rPr>
              <a:t>Step 3: </a:t>
            </a:r>
            <a:r>
              <a:rPr lang="en-GB" sz="2000" b="0">
                <a:latin typeface="Derailed"/>
              </a:rPr>
              <a:t>The University will be in touch with you to request a copy of your passport and once this has been received your </a:t>
            </a:r>
            <a:r>
              <a:rPr lang="en-GB" sz="2000">
                <a:solidFill>
                  <a:schemeClr val="tx2"/>
                </a:solidFill>
                <a:latin typeface="Derailed"/>
              </a:rPr>
              <a:t>CAS</a:t>
            </a:r>
            <a:r>
              <a:rPr lang="en-GB" sz="2000" b="0">
                <a:latin typeface="Derailed"/>
              </a:rPr>
              <a:t> is issued.  </a:t>
            </a:r>
            <a:endParaRPr lang="en-GB" sz="2000" b="0"/>
          </a:p>
          <a:p>
            <a:endParaRPr lang="en-GB" sz="2000" b="0">
              <a:latin typeface="Derailed"/>
            </a:endParaRPr>
          </a:p>
          <a:p>
            <a:r>
              <a:rPr lang="en-GB" sz="2000">
                <a:latin typeface="Derailed"/>
              </a:rPr>
              <a:t>Please note </a:t>
            </a:r>
            <a:r>
              <a:rPr lang="en-GB" sz="2000" b="0">
                <a:latin typeface="Derailed"/>
              </a:rPr>
              <a:t>that a CAS can't be used to apply for a Student Visa more than </a:t>
            </a:r>
            <a:r>
              <a:rPr lang="en-GB" sz="2000">
                <a:latin typeface="Derailed"/>
              </a:rPr>
              <a:t>6 months</a:t>
            </a:r>
            <a:r>
              <a:rPr lang="en-GB" sz="2000" b="0">
                <a:latin typeface="Derailed"/>
              </a:rPr>
              <a:t> before the start date of your course.</a:t>
            </a:r>
            <a:r>
              <a:rPr lang="en-GB" sz="2000">
                <a:latin typeface="Derailed"/>
              </a:rPr>
              <a:t> </a:t>
            </a:r>
            <a:endParaRPr lang="en-GB" sz="2000" b="0">
              <a:latin typeface="Derailed"/>
            </a:endParaRPr>
          </a:p>
        </p:txBody>
      </p:sp>
      <p:sp>
        <p:nvSpPr>
          <p:cNvPr id="4" name="Footer Placeholder 3"/>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800" b="0" i="0" u="none" strike="noStrike" kern="1200" cap="none" spc="0" normalizeH="0" baseline="0" noProof="0">
              <a:ln>
                <a:noFill/>
              </a:ln>
              <a:solidFill>
                <a:srgbClr val="000000"/>
              </a:solidFill>
              <a:effectLst/>
              <a:uLnTx/>
              <a:uFillTx/>
              <a:latin typeface="Derailed" panose="020B0503030101060003" pitchFamily="34" charset="77"/>
              <a:ea typeface="+mn-ea"/>
              <a:cs typeface="Arial" charset="0"/>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a:xfrm>
            <a:off x="506412" y="320675"/>
            <a:ext cx="8323139" cy="306388"/>
          </a:xfrm>
        </p:spPr>
        <p:txBody>
          <a:bodyPr>
            <a:noAutofit/>
          </a:bodyPr>
          <a:lstStyle/>
          <a:p>
            <a:r>
              <a:rPr lang="en-GB" sz="1800"/>
              <a:t>Accepting your offer</a:t>
            </a:r>
          </a:p>
        </p:txBody>
      </p:sp>
      <p:sp>
        <p:nvSpPr>
          <p:cNvPr id="10" name="Title 1">
            <a:extLst>
              <a:ext uri="{FF2B5EF4-FFF2-40B4-BE49-F238E27FC236}">
                <a16:creationId xmlns:a16="http://schemas.microsoft.com/office/drawing/2014/main" id="{10EE1403-B119-D238-A3D6-9533B093E77F}"/>
              </a:ext>
            </a:extLst>
          </p:cNvPr>
          <p:cNvSpPr>
            <a:spLocks noGrp="1"/>
          </p:cNvSpPr>
          <p:nvPr>
            <p:ph type="title"/>
          </p:nvPr>
        </p:nvSpPr>
        <p:spPr>
          <a:xfrm>
            <a:off x="500808" y="1130316"/>
            <a:ext cx="4950515" cy="477360"/>
          </a:xfrm>
        </p:spPr>
        <p:txBody>
          <a:bodyPr/>
          <a:lstStyle/>
          <a:p>
            <a:r>
              <a:rPr lang="en-GB" sz="2400"/>
              <a:t>Undergraduate students</a:t>
            </a:r>
          </a:p>
        </p:txBody>
      </p:sp>
    </p:spTree>
    <p:extLst>
      <p:ext uri="{BB962C8B-B14F-4D97-AF65-F5344CB8AC3E}">
        <p14:creationId xmlns:p14="http://schemas.microsoft.com/office/powerpoint/2010/main" val="2588843096"/>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808" y="1130316"/>
            <a:ext cx="4950515" cy="477360"/>
          </a:xfrm>
        </p:spPr>
        <p:txBody>
          <a:bodyPr/>
          <a:lstStyle/>
          <a:p>
            <a:r>
              <a:rPr lang="en-GB" sz="2400"/>
              <a:t>Postgraduate students</a:t>
            </a:r>
          </a:p>
        </p:txBody>
      </p:sp>
      <p:sp>
        <p:nvSpPr>
          <p:cNvPr id="3" name="Content Placeholder 2"/>
          <p:cNvSpPr>
            <a:spLocks noGrp="1"/>
          </p:cNvSpPr>
          <p:nvPr>
            <p:ph idx="1"/>
          </p:nvPr>
        </p:nvSpPr>
        <p:spPr>
          <a:xfrm>
            <a:off x="506412" y="1772816"/>
            <a:ext cx="10914630" cy="4278179"/>
          </a:xfrm>
        </p:spPr>
        <p:txBody>
          <a:bodyPr vert="horz" wrap="square" lIns="0" tIns="0" rIns="0" bIns="180000" rtlCol="0" anchor="t">
            <a:noAutofit/>
          </a:bodyPr>
          <a:lstStyle/>
          <a:p>
            <a:r>
              <a:rPr lang="en-GB" sz="2000">
                <a:latin typeface="Derailed"/>
              </a:rPr>
              <a:t>Step 1: </a:t>
            </a:r>
            <a:r>
              <a:rPr lang="en-GB" sz="2000" b="0">
                <a:latin typeface="Derailed"/>
              </a:rPr>
              <a:t>You'll need to have </a:t>
            </a:r>
            <a:r>
              <a:rPr lang="en-GB" sz="2000">
                <a:solidFill>
                  <a:schemeClr val="tx2"/>
                </a:solidFill>
                <a:latin typeface="Derailed"/>
              </a:rPr>
              <a:t>accepted </a:t>
            </a:r>
            <a:r>
              <a:rPr lang="en-GB" sz="2000" b="0">
                <a:latin typeface="Derailed"/>
              </a:rPr>
              <a:t>your postgraduate offer. </a:t>
            </a:r>
            <a:r>
              <a:rPr lang="en-GB" sz="2000">
                <a:latin typeface="Derailed"/>
              </a:rPr>
              <a:t>If</a:t>
            </a:r>
            <a:r>
              <a:rPr lang="en-GB" sz="2000" b="0">
                <a:latin typeface="Derailed"/>
              </a:rPr>
              <a:t> you have more than one offer, please make sure you decline the other </a:t>
            </a:r>
            <a:r>
              <a:rPr lang="en-GB" sz="2000">
                <a:latin typeface="Derailed"/>
              </a:rPr>
              <a:t>offers</a:t>
            </a:r>
            <a:r>
              <a:rPr lang="en-GB" sz="2000" b="0">
                <a:latin typeface="Derailed"/>
              </a:rPr>
              <a:t> that you do not wish to accept</a:t>
            </a:r>
            <a:endParaRPr lang="en-GB" sz="2000" b="0"/>
          </a:p>
          <a:p>
            <a:endParaRPr lang="en-GB" sz="2000"/>
          </a:p>
          <a:p>
            <a:r>
              <a:rPr lang="en-GB" sz="2000">
                <a:latin typeface="Derailed"/>
              </a:rPr>
              <a:t>Step 2: You need to have m</a:t>
            </a:r>
            <a:r>
              <a:rPr lang="en-GB" sz="2000">
                <a:solidFill>
                  <a:schemeClr val="tx2"/>
                </a:solidFill>
                <a:latin typeface="Derailed"/>
              </a:rPr>
              <a:t>et all conditions</a:t>
            </a:r>
            <a:r>
              <a:rPr lang="en-GB" sz="2000" b="0">
                <a:latin typeface="Derailed"/>
              </a:rPr>
              <a:t> </a:t>
            </a:r>
            <a:r>
              <a:rPr lang="en-GB" sz="2000">
                <a:latin typeface="Derailed"/>
              </a:rPr>
              <a:t>AND</a:t>
            </a:r>
            <a:endParaRPr lang="en-GB" sz="2000"/>
          </a:p>
          <a:p>
            <a:endParaRPr lang="en-GB" sz="2000"/>
          </a:p>
          <a:p>
            <a:r>
              <a:rPr lang="en-GB" sz="2000">
                <a:latin typeface="Derailed"/>
              </a:rPr>
              <a:t>Step 3</a:t>
            </a:r>
            <a:r>
              <a:rPr lang="en-GB" sz="2000" b="0">
                <a:latin typeface="Derailed"/>
              </a:rPr>
              <a:t>: Paid your </a:t>
            </a:r>
            <a:r>
              <a:rPr lang="en-GB" sz="2000">
                <a:solidFill>
                  <a:schemeClr val="tx2"/>
                </a:solidFill>
                <a:latin typeface="Derailed"/>
              </a:rPr>
              <a:t>deposit</a:t>
            </a:r>
            <a:r>
              <a:rPr lang="en-GB" sz="2000" b="0">
                <a:latin typeface="Derailed"/>
              </a:rPr>
              <a:t> (or provided formal proof of sponsorship) - minimum of </a:t>
            </a:r>
            <a:r>
              <a:rPr lang="en-GB" sz="2000">
                <a:solidFill>
                  <a:schemeClr val="tx2"/>
                </a:solidFill>
                <a:latin typeface="Derailed"/>
              </a:rPr>
              <a:t>£1,500 </a:t>
            </a:r>
            <a:r>
              <a:rPr lang="en-GB" sz="2000" b="0">
                <a:latin typeface="Derailed"/>
              </a:rPr>
              <a:t>(This is for your Confirmation of </a:t>
            </a:r>
            <a:r>
              <a:rPr lang="en-GB" sz="2000">
                <a:latin typeface="Derailed"/>
              </a:rPr>
              <a:t>Place</a:t>
            </a:r>
            <a:r>
              <a:rPr lang="en-GB" sz="2000" b="0">
                <a:latin typeface="Derailed"/>
              </a:rPr>
              <a:t> issuance). If there is a deadline for payment, this will be stated in your offer letter</a:t>
            </a:r>
            <a:endParaRPr lang="en-GB" sz="2000" b="0">
              <a:highlight>
                <a:srgbClr val="FFFF00"/>
              </a:highlight>
            </a:endParaRPr>
          </a:p>
          <a:p>
            <a:endParaRPr lang="en-GB" sz="2000"/>
          </a:p>
          <a:p>
            <a:r>
              <a:rPr lang="en-GB" sz="2000">
                <a:latin typeface="Derailed"/>
              </a:rPr>
              <a:t>Step 4: </a:t>
            </a:r>
            <a:r>
              <a:rPr lang="en-GB" sz="2000" b="0">
                <a:latin typeface="Derailed"/>
              </a:rPr>
              <a:t>We’ll </a:t>
            </a:r>
            <a:r>
              <a:rPr lang="en-GB" sz="2000">
                <a:latin typeface="Derailed"/>
              </a:rPr>
              <a:t>inform you by email when your Confirmation of Place (COP) is available to view in your applicant portal</a:t>
            </a:r>
            <a:endParaRPr lang="en-GB" sz="2000" b="0"/>
          </a:p>
          <a:p>
            <a:endParaRPr lang="en-GB" sz="2000"/>
          </a:p>
          <a:p>
            <a:endParaRPr lang="en-GB" sz="2000" b="0">
              <a:latin typeface="Derailed"/>
            </a:endParaRPr>
          </a:p>
          <a:p>
            <a:endParaRPr lang="en-GB" sz="2000" b="0"/>
          </a:p>
        </p:txBody>
      </p:sp>
      <p:sp>
        <p:nvSpPr>
          <p:cNvPr id="4" name="Footer Placeholder 3"/>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800" b="0" i="0" u="none" strike="noStrike" kern="1200" cap="none" spc="0" normalizeH="0" baseline="0" noProof="0">
              <a:ln>
                <a:noFill/>
              </a:ln>
              <a:solidFill>
                <a:srgbClr val="000000"/>
              </a:solidFill>
              <a:effectLst/>
              <a:uLnTx/>
              <a:uFillTx/>
              <a:latin typeface="Derailed" panose="020B0503030101060003" pitchFamily="34" charset="77"/>
              <a:ea typeface="+mn-ea"/>
              <a:cs typeface="Arial" charset="0"/>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a:xfrm>
            <a:off x="528154" y="320791"/>
            <a:ext cx="8323139" cy="306388"/>
          </a:xfrm>
        </p:spPr>
        <p:txBody>
          <a:bodyPr>
            <a:noAutofit/>
          </a:bodyPr>
          <a:lstStyle/>
          <a:p>
            <a:r>
              <a:rPr lang="en-GB" sz="1800"/>
              <a:t>Accepting your offer</a:t>
            </a:r>
          </a:p>
        </p:txBody>
      </p:sp>
    </p:spTree>
    <p:extLst>
      <p:ext uri="{BB962C8B-B14F-4D97-AF65-F5344CB8AC3E}">
        <p14:creationId xmlns:p14="http://schemas.microsoft.com/office/powerpoint/2010/main" val="398403384"/>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8DF71-BFE4-43B9-BB67-8750DF3F0918}"/>
              </a:ext>
            </a:extLst>
          </p:cNvPr>
          <p:cNvSpPr>
            <a:spLocks noGrp="1"/>
          </p:cNvSpPr>
          <p:nvPr>
            <p:ph type="title"/>
          </p:nvPr>
        </p:nvSpPr>
        <p:spPr/>
        <p:txBody>
          <a:bodyPr/>
          <a:lstStyle/>
          <a:p>
            <a:r>
              <a:rPr lang="en-GB" sz="2400"/>
              <a:t>Postgraduate students</a:t>
            </a:r>
          </a:p>
        </p:txBody>
      </p:sp>
      <p:sp>
        <p:nvSpPr>
          <p:cNvPr id="3" name="Content Placeholder 2">
            <a:extLst>
              <a:ext uri="{FF2B5EF4-FFF2-40B4-BE49-F238E27FC236}">
                <a16:creationId xmlns:a16="http://schemas.microsoft.com/office/drawing/2014/main" id="{FB7EFB6F-7F0A-450C-81B7-B3DD7B6E41D7}"/>
              </a:ext>
            </a:extLst>
          </p:cNvPr>
          <p:cNvSpPr>
            <a:spLocks noGrp="1"/>
          </p:cNvSpPr>
          <p:nvPr>
            <p:ph idx="1"/>
          </p:nvPr>
        </p:nvSpPr>
        <p:spPr>
          <a:xfrm>
            <a:off x="524339" y="2262170"/>
            <a:ext cx="10864382" cy="3939933"/>
          </a:xfrm>
        </p:spPr>
        <p:txBody>
          <a:bodyPr vert="horz" wrap="square" lIns="0" tIns="0" rIns="0" bIns="180000" rtlCol="0" anchor="t">
            <a:noAutofit/>
          </a:bodyPr>
          <a:lstStyle/>
          <a:p>
            <a:r>
              <a:rPr lang="en-GB" sz="2000">
                <a:latin typeface="Derailed"/>
              </a:rPr>
              <a:t>Step 5:</a:t>
            </a:r>
            <a:r>
              <a:rPr lang="en-GB" sz="2000" b="0">
                <a:latin typeface="Derailed"/>
              </a:rPr>
              <a:t>  For all Postgraduate  programmes, once your COP has been released, we will then send you </a:t>
            </a:r>
            <a:r>
              <a:rPr lang="en-GB" sz="2000">
                <a:latin typeface="Derailed"/>
              </a:rPr>
              <a:t>an email to confirm your Confirmation of Acceptance of Studies (CAS) is available.  </a:t>
            </a:r>
            <a:r>
              <a:rPr lang="en-GB" sz="2000" b="0">
                <a:latin typeface="Derailed"/>
              </a:rPr>
              <a:t>You will need to log into your applicant portal to view this </a:t>
            </a:r>
            <a:r>
              <a:rPr lang="en-GB" sz="2000">
                <a:latin typeface="Derailed"/>
              </a:rPr>
              <a:t>document </a:t>
            </a:r>
            <a:r>
              <a:rPr lang="en-GB" sz="2000" b="0">
                <a:latin typeface="Derailed"/>
              </a:rPr>
              <a:t>and check all of the information.  You can then confirm the details are correct or complete the relevant section to advise us of any </a:t>
            </a:r>
            <a:r>
              <a:rPr lang="en-GB" sz="2000">
                <a:latin typeface="Derailed"/>
              </a:rPr>
              <a:t>changes</a:t>
            </a:r>
            <a:r>
              <a:rPr lang="en-GB" sz="2000" b="0">
                <a:latin typeface="Derailed"/>
              </a:rPr>
              <a:t> to be made.</a:t>
            </a:r>
          </a:p>
          <a:p>
            <a:endParaRPr lang="en-GB" sz="2000" b="0">
              <a:latin typeface="Derailed"/>
            </a:endParaRPr>
          </a:p>
          <a:p>
            <a:r>
              <a:rPr lang="en-GB" sz="2000">
                <a:latin typeface="Derailed"/>
              </a:rPr>
              <a:t>Step 6:  </a:t>
            </a:r>
            <a:r>
              <a:rPr lang="en-GB" sz="2000" b="0">
                <a:latin typeface="Derailed"/>
              </a:rPr>
              <a:t>Once </a:t>
            </a:r>
            <a:r>
              <a:rPr lang="en-GB" sz="2000">
                <a:latin typeface="Derailed"/>
              </a:rPr>
              <a:t>these</a:t>
            </a:r>
            <a:r>
              <a:rPr lang="en-GB" sz="2000" b="0">
                <a:latin typeface="Derailed"/>
              </a:rPr>
              <a:t> </a:t>
            </a:r>
            <a:r>
              <a:rPr lang="en-GB" sz="2000">
                <a:latin typeface="Derailed"/>
              </a:rPr>
              <a:t>details have been confirmed </a:t>
            </a:r>
            <a:r>
              <a:rPr lang="en-GB" sz="2000" b="0">
                <a:latin typeface="Derailed"/>
              </a:rPr>
              <a:t>your </a:t>
            </a:r>
            <a:r>
              <a:rPr lang="en-GB" sz="2000">
                <a:latin typeface="Derailed"/>
              </a:rPr>
              <a:t>full CAS</a:t>
            </a:r>
            <a:r>
              <a:rPr lang="en-GB" sz="2000" b="0">
                <a:latin typeface="Derailed"/>
              </a:rPr>
              <a:t> letter will be released within 5 working days.</a:t>
            </a:r>
            <a:endParaRPr lang="en-GB" sz="2000">
              <a:latin typeface="Derailed"/>
            </a:endParaRPr>
          </a:p>
          <a:p>
            <a:endParaRPr lang="en-GB"/>
          </a:p>
        </p:txBody>
      </p:sp>
      <p:sp>
        <p:nvSpPr>
          <p:cNvPr id="4" name="Footer Placeholder 3">
            <a:extLst>
              <a:ext uri="{FF2B5EF4-FFF2-40B4-BE49-F238E27FC236}">
                <a16:creationId xmlns:a16="http://schemas.microsoft.com/office/drawing/2014/main" id="{8569D512-4DF1-457D-8759-06B90F068F1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10519CB-D6FA-43BE-887E-FB5350B7A33E}"/>
              </a:ext>
            </a:extLst>
          </p:cNvPr>
          <p:cNvSpPr>
            <a:spLocks noGrp="1"/>
          </p:cNvSpPr>
          <p:nvPr>
            <p:ph type="sldNum" sz="quarter" idx="12"/>
          </p:nvPr>
        </p:nvSpPr>
        <p:spPr/>
        <p:txBody>
          <a:bodyPr/>
          <a:lstStyle/>
          <a:p>
            <a:fld id="{E5E7EA0D-6364-2B4A-8E45-9A79CD741A72}" type="slidenum">
              <a:rPr lang="en-GB" smtClean="0"/>
              <a:t>18</a:t>
            </a:fld>
            <a:endParaRPr lang="en-GB"/>
          </a:p>
        </p:txBody>
      </p:sp>
      <p:sp>
        <p:nvSpPr>
          <p:cNvPr id="6" name="Text Placeholder 5">
            <a:extLst>
              <a:ext uri="{FF2B5EF4-FFF2-40B4-BE49-F238E27FC236}">
                <a16:creationId xmlns:a16="http://schemas.microsoft.com/office/drawing/2014/main" id="{B3B106F6-38F2-48C5-9617-815F16DCE436}"/>
              </a:ext>
            </a:extLst>
          </p:cNvPr>
          <p:cNvSpPr>
            <a:spLocks noGrp="1"/>
          </p:cNvSpPr>
          <p:nvPr>
            <p:ph type="body" sz="quarter" idx="13"/>
          </p:nvPr>
        </p:nvSpPr>
        <p:spPr/>
        <p:txBody>
          <a:bodyPr>
            <a:noAutofit/>
          </a:bodyPr>
          <a:lstStyle/>
          <a:p>
            <a:r>
              <a:rPr lang="en-GB" sz="1800"/>
              <a:t>Accepting your offer</a:t>
            </a:r>
          </a:p>
          <a:p>
            <a:endParaRPr lang="en-GB" sz="1800"/>
          </a:p>
        </p:txBody>
      </p:sp>
    </p:spTree>
    <p:extLst>
      <p:ext uri="{BB962C8B-B14F-4D97-AF65-F5344CB8AC3E}">
        <p14:creationId xmlns:p14="http://schemas.microsoft.com/office/powerpoint/2010/main" val="2888606585"/>
      </p:ext>
    </p:extLst>
  </p:cSld>
  <p:clrMapOvr>
    <a:masterClrMapping/>
  </p:clrMapOvr>
  <p:extLst>
    <p:ext uri="{6950BFC3-D8DA-4A85-94F7-54DA5524770B}">
      <p188:commentRel xmlns:p188="http://schemas.microsoft.com/office/powerpoint/2018/8/main" r:id="rId2"/>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412" y="898840"/>
            <a:ext cx="7821836" cy="1378032"/>
          </a:xfrm>
        </p:spPr>
        <p:txBody>
          <a:bodyPr>
            <a:normAutofit fontScale="90000"/>
          </a:bodyPr>
          <a:lstStyle/>
          <a:p>
            <a:br>
              <a:rPr lang="en-GB" sz="1600">
                <a:latin typeface="Derailed"/>
              </a:rPr>
            </a:br>
            <a:r>
              <a:rPr lang="en-GB" altLang="zh-TW" sz="1600">
                <a:latin typeface="Derailed"/>
                <a:ea typeface="新細明體"/>
              </a:rPr>
              <a:t> </a:t>
            </a:r>
            <a:r>
              <a:rPr lang="en-GB" altLang="zh-TW" sz="2800">
                <a:latin typeface="Derailed"/>
                <a:ea typeface="新細明體"/>
              </a:rPr>
              <a:t>What if I have narrowly missed my conditions or have any queries on my offer?</a:t>
            </a:r>
            <a:br>
              <a:rPr lang="en-GB" altLang="zh-TW" sz="2400">
                <a:ea typeface="新細明體" charset="-120"/>
              </a:rPr>
            </a:br>
            <a:endParaRPr lang="en-GB" sz="2400"/>
          </a:p>
        </p:txBody>
      </p:sp>
      <p:sp>
        <p:nvSpPr>
          <p:cNvPr id="3" name="Content Placeholder 2"/>
          <p:cNvSpPr>
            <a:spLocks noGrp="1"/>
          </p:cNvSpPr>
          <p:nvPr>
            <p:ph idx="1"/>
          </p:nvPr>
        </p:nvSpPr>
        <p:spPr>
          <a:xfrm>
            <a:off x="506412" y="1844824"/>
            <a:ext cx="10914630" cy="4403018"/>
          </a:xfrm>
        </p:spPr>
        <p:txBody>
          <a:bodyPr vert="horz" wrap="square" lIns="0" tIns="0" rIns="0" bIns="180000" rtlCol="0" anchor="t">
            <a:noAutofit/>
          </a:bodyPr>
          <a:lstStyle/>
          <a:p>
            <a:endParaRPr lang="en-GB" sz="2000">
              <a:latin typeface="Derailed"/>
            </a:endParaRPr>
          </a:p>
          <a:p>
            <a:endParaRPr lang="en-GB" sz="2000">
              <a:latin typeface="Derailed"/>
            </a:endParaRPr>
          </a:p>
          <a:p>
            <a:pPr>
              <a:buClr>
                <a:srgbClr val="8D54A2"/>
              </a:buClr>
            </a:pPr>
            <a:r>
              <a:rPr lang="en-GB" altLang="zh-TW" sz="3200">
                <a:solidFill>
                  <a:schemeClr val="tx2"/>
                </a:solidFill>
                <a:latin typeface="Derailed"/>
                <a:ea typeface="新細明體"/>
              </a:rPr>
              <a:t>Contact the University as soon as possible – by logging into your portal and sending an enquiry.</a:t>
            </a:r>
            <a:endParaRPr lang="en-GB" altLang="zh-TW" sz="3200">
              <a:solidFill>
                <a:schemeClr val="tx2"/>
              </a:solidFill>
              <a:ea typeface="新細明體" charset="-120"/>
            </a:endParaRPr>
          </a:p>
          <a:p>
            <a:pPr>
              <a:buClr>
                <a:srgbClr val="8D54A2"/>
              </a:buClr>
            </a:pPr>
            <a:endParaRPr lang="en-GB" altLang="zh-TW" sz="3200">
              <a:solidFill>
                <a:schemeClr val="tx2"/>
              </a:solidFill>
              <a:ea typeface="新細明體" charset="-120"/>
              <a:hlinkClick r:id="rId4"/>
            </a:endParaRPr>
          </a:p>
          <a:p>
            <a:pPr>
              <a:buClr>
                <a:srgbClr val="8D54A2"/>
              </a:buClr>
            </a:pPr>
            <a:endParaRPr lang="en-GB" altLang="zh-TW" sz="3200">
              <a:solidFill>
                <a:schemeClr val="tx2"/>
              </a:solidFill>
              <a:ea typeface="新細明體" charset="-120"/>
            </a:endParaRPr>
          </a:p>
          <a:p>
            <a:pPr>
              <a:buClr>
                <a:srgbClr val="8D54A2"/>
              </a:buClr>
            </a:pPr>
            <a:endParaRPr lang="en-GB" altLang="zh-TW" sz="2000">
              <a:solidFill>
                <a:schemeClr val="tx2"/>
              </a:solidFill>
              <a:ea typeface="新細明體" charset="-120"/>
            </a:endParaRPr>
          </a:p>
          <a:p>
            <a:pPr>
              <a:buClr>
                <a:srgbClr val="8D54A2"/>
              </a:buClr>
            </a:pPr>
            <a:endParaRPr lang="en-GB" altLang="zh-TW" sz="2000">
              <a:solidFill>
                <a:srgbClr val="0070C0"/>
              </a:solidFill>
              <a:ea typeface="新細明體" charset="-120"/>
            </a:endParaRPr>
          </a:p>
          <a:p>
            <a:endParaRPr lang="en-GB" sz="2000">
              <a:latin typeface="Derailed"/>
            </a:endParaRPr>
          </a:p>
        </p:txBody>
      </p:sp>
      <p:sp>
        <p:nvSpPr>
          <p:cNvPr id="4" name="Footer Placeholder 3"/>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800" b="0" i="0" u="none" strike="noStrike" kern="1200" cap="none" spc="0" normalizeH="0" baseline="0" noProof="0">
              <a:ln>
                <a:noFill/>
              </a:ln>
              <a:solidFill>
                <a:srgbClr val="000000"/>
              </a:solidFill>
              <a:effectLst/>
              <a:uLnTx/>
              <a:uFillTx/>
              <a:latin typeface="Derailed" panose="020B0503030101060003" pitchFamily="34" charset="77"/>
              <a:ea typeface="+mn-ea"/>
              <a:cs typeface="Arial" charset="0"/>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p:txBody>
          <a:bodyPr>
            <a:normAutofit fontScale="55000" lnSpcReduction="20000"/>
          </a:bodyPr>
          <a:lstStyle/>
          <a:p>
            <a:r>
              <a:rPr lang="en-GB" sz="2800"/>
              <a:t>Accepting your offer</a:t>
            </a:r>
          </a:p>
        </p:txBody>
      </p:sp>
    </p:spTree>
    <p:extLst>
      <p:ext uri="{BB962C8B-B14F-4D97-AF65-F5344CB8AC3E}">
        <p14:creationId xmlns:p14="http://schemas.microsoft.com/office/powerpoint/2010/main" val="4100381737"/>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613" y="293253"/>
            <a:ext cx="10126944" cy="792088"/>
          </a:xfrm>
        </p:spPr>
        <p:txBody>
          <a:bodyPr/>
          <a:lstStyle/>
          <a:p>
            <a:r>
              <a:rPr lang="en-GB"/>
              <a:t>Content of today’s session:</a:t>
            </a:r>
          </a:p>
        </p:txBody>
      </p:sp>
      <p:sp>
        <p:nvSpPr>
          <p:cNvPr id="3" name="Text Placeholder 2"/>
          <p:cNvSpPr>
            <a:spLocks noGrp="1"/>
          </p:cNvSpPr>
          <p:nvPr>
            <p:ph type="body" idx="1"/>
          </p:nvPr>
        </p:nvSpPr>
        <p:spPr>
          <a:xfrm>
            <a:off x="486184" y="1081550"/>
            <a:ext cx="8877425" cy="4813654"/>
          </a:xfrm>
        </p:spPr>
        <p:txBody>
          <a:bodyPr vert="horz" lIns="91440" tIns="45720" rIns="91440" bIns="45720" rtlCol="0" anchor="t">
            <a:normAutofit fontScale="92500" lnSpcReduction="10000"/>
          </a:bodyPr>
          <a:lstStyle/>
          <a:p>
            <a:pPr marL="342900" indent="-342900">
              <a:buFont typeface="Arial" panose="020B0604020202020204" pitchFamily="34" charset="0"/>
              <a:buChar char="•"/>
            </a:pPr>
            <a:endParaRPr lang="en-GB" sz="2800" b="0">
              <a:solidFill>
                <a:schemeClr val="bg1"/>
              </a:solidFill>
              <a:latin typeface="Derailed "/>
            </a:endParaRPr>
          </a:p>
          <a:p>
            <a:pPr marL="342900" indent="-342900">
              <a:buFont typeface="Arial" panose="020B0604020202020204" pitchFamily="34" charset="0"/>
              <a:buChar char="•"/>
            </a:pPr>
            <a:r>
              <a:rPr lang="en-GB" sz="2800" b="0">
                <a:solidFill>
                  <a:schemeClr val="bg1"/>
                </a:solidFill>
                <a:latin typeface="Derailed "/>
              </a:rPr>
              <a:t>Welcome to Newcastle!</a:t>
            </a:r>
          </a:p>
          <a:p>
            <a:pPr marL="342900" indent="-342900">
              <a:buFont typeface="Arial" panose="020B0604020202020204" pitchFamily="34" charset="0"/>
              <a:buChar char="•"/>
            </a:pPr>
            <a:r>
              <a:rPr lang="en-GB" sz="2800" b="0">
                <a:solidFill>
                  <a:schemeClr val="bg1"/>
                </a:solidFill>
                <a:latin typeface="Derailed "/>
              </a:rPr>
              <a:t>Accepting your offer</a:t>
            </a:r>
          </a:p>
          <a:p>
            <a:pPr marL="342900" indent="-342900">
              <a:buFont typeface="Arial" panose="020B0604020202020204" pitchFamily="34" charset="0"/>
              <a:buChar char="•"/>
            </a:pPr>
            <a:r>
              <a:rPr lang="en-GB" sz="2800" b="0">
                <a:solidFill>
                  <a:schemeClr val="bg1"/>
                </a:solidFill>
                <a:latin typeface="Derailed "/>
              </a:rPr>
              <a:t>Visa process</a:t>
            </a:r>
          </a:p>
          <a:p>
            <a:pPr marL="342900" indent="-342900">
              <a:buFont typeface="Arial" panose="020B0604020202020204" pitchFamily="34" charset="0"/>
              <a:buChar char="•"/>
            </a:pPr>
            <a:r>
              <a:rPr lang="en-GB" sz="2800" b="0">
                <a:solidFill>
                  <a:schemeClr val="bg1"/>
                </a:solidFill>
                <a:latin typeface="Derailed "/>
              </a:rPr>
              <a:t>Accommodation</a:t>
            </a:r>
          </a:p>
          <a:p>
            <a:pPr marL="342900" indent="-342900">
              <a:buFont typeface="Arial" panose="020B0604020202020204" pitchFamily="34" charset="0"/>
              <a:buChar char="•"/>
            </a:pPr>
            <a:r>
              <a:rPr lang="en-GB" sz="2800" b="0">
                <a:solidFill>
                  <a:schemeClr val="bg1"/>
                </a:solidFill>
                <a:latin typeface="Derailed "/>
              </a:rPr>
              <a:t>Important Dates, Registration, preparation before you travel</a:t>
            </a:r>
          </a:p>
          <a:p>
            <a:pPr marL="342900" indent="-342900">
              <a:buFont typeface="Arial" panose="020B0604020202020204" pitchFamily="34" charset="0"/>
              <a:buChar char="•"/>
            </a:pPr>
            <a:r>
              <a:rPr lang="en-GB" sz="2800" b="0">
                <a:solidFill>
                  <a:schemeClr val="bg1"/>
                </a:solidFill>
                <a:latin typeface="Derailed "/>
              </a:rPr>
              <a:t>Student Life and Student Support Services</a:t>
            </a:r>
          </a:p>
          <a:p>
            <a:pPr marL="342900" indent="-342900">
              <a:buFont typeface="Arial" panose="020B0604020202020204" pitchFamily="34" charset="0"/>
              <a:buChar char="•"/>
            </a:pPr>
            <a:r>
              <a:rPr lang="en-GB" sz="2800" b="0">
                <a:solidFill>
                  <a:schemeClr val="bg1"/>
                </a:solidFill>
                <a:latin typeface="Derailed "/>
              </a:rPr>
              <a:t>Careers</a:t>
            </a:r>
          </a:p>
          <a:p>
            <a:pPr marL="342900" indent="-342900">
              <a:buFont typeface="Arial" panose="020B0604020202020204" pitchFamily="34" charset="0"/>
              <a:buChar char="•"/>
            </a:pPr>
            <a:r>
              <a:rPr lang="en-GB" sz="2800" b="0">
                <a:solidFill>
                  <a:schemeClr val="bg1"/>
                </a:solidFill>
                <a:latin typeface="Derailed "/>
              </a:rPr>
              <a:t>Newcastle Global Contact</a:t>
            </a:r>
          </a:p>
          <a:p>
            <a:endParaRPr lang="en-GB" sz="2800">
              <a:solidFill>
                <a:schemeClr val="bg1"/>
              </a:solidFill>
              <a:latin typeface="Derailed "/>
            </a:endParaRPr>
          </a:p>
        </p:txBody>
      </p:sp>
    </p:spTree>
    <p:extLst>
      <p:ext uri="{BB962C8B-B14F-4D97-AF65-F5344CB8AC3E}">
        <p14:creationId xmlns:p14="http://schemas.microsoft.com/office/powerpoint/2010/main" val="2098101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278EDE-DE15-373B-0EE5-B7349EDDCE6B}"/>
              </a:ext>
            </a:extLst>
          </p:cNvPr>
          <p:cNvSpPr>
            <a:spLocks noGrp="1"/>
          </p:cNvSpPr>
          <p:nvPr>
            <p:ph type="ctrTitle"/>
          </p:nvPr>
        </p:nvSpPr>
        <p:spPr>
          <a:xfrm>
            <a:off x="1524001" y="1309213"/>
            <a:ext cx="9144000" cy="2387600"/>
          </a:xfrm>
        </p:spPr>
        <p:txBody>
          <a:bodyPr/>
          <a:lstStyle/>
          <a:p>
            <a:r>
              <a:rPr lang="en-GB"/>
              <a:t>VISA</a:t>
            </a:r>
            <a:endParaRPr lang="en-US"/>
          </a:p>
        </p:txBody>
      </p:sp>
    </p:spTree>
    <p:extLst>
      <p:ext uri="{BB962C8B-B14F-4D97-AF65-F5344CB8AC3E}">
        <p14:creationId xmlns:p14="http://schemas.microsoft.com/office/powerpoint/2010/main" val="630313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2916" y="1169833"/>
            <a:ext cx="8319590" cy="4874216"/>
          </a:xfrm>
        </p:spPr>
        <p:txBody>
          <a:bodyPr vert="horz" wrap="square" lIns="0" tIns="0" rIns="0" bIns="180000" rtlCol="0" anchor="t">
            <a:noAutofit/>
          </a:bodyPr>
          <a:lstStyle/>
          <a:p>
            <a:pPr>
              <a:lnSpc>
                <a:spcPct val="100000"/>
              </a:lnSpc>
              <a:buClr>
                <a:srgbClr val="008E8B"/>
              </a:buClr>
              <a:defRPr/>
            </a:pPr>
            <a:r>
              <a:rPr lang="en-GB" sz="1800">
                <a:solidFill>
                  <a:srgbClr val="93509E"/>
                </a:solidFill>
                <a:latin typeface="Derailed"/>
                <a:cs typeface="Arial"/>
              </a:rPr>
              <a:t>Applying for a UK Visa</a:t>
            </a:r>
            <a:endParaRPr lang="en-GB" sz="1800" b="0">
              <a:solidFill>
                <a:srgbClr val="000000"/>
              </a:solidFill>
              <a:latin typeface="Derailed"/>
              <a:cs typeface="Arial"/>
            </a:endParaRPr>
          </a:p>
          <a:p>
            <a:pPr marL="342900" indent="-342900">
              <a:lnSpc>
                <a:spcPct val="150000"/>
              </a:lnSpc>
              <a:buClr>
                <a:srgbClr val="008E8B"/>
              </a:buClr>
              <a:buFont typeface="Arial" panose="020B0604020202020204" pitchFamily="34" charset="0"/>
              <a:buChar char="•"/>
              <a:defRPr/>
            </a:pPr>
            <a:r>
              <a:rPr lang="en-GB" sz="1600" b="0">
                <a:solidFill>
                  <a:prstClr val="black"/>
                </a:solidFill>
                <a:cs typeface="Arial"/>
              </a:rPr>
              <a:t>Check which visa you need to come to the UK</a:t>
            </a:r>
          </a:p>
          <a:p>
            <a:pPr marL="342900" indent="-342900">
              <a:lnSpc>
                <a:spcPct val="150000"/>
              </a:lnSpc>
              <a:buClr>
                <a:srgbClr val="008E8B"/>
              </a:buClr>
              <a:buFont typeface="Arial" panose="020B0604020202020204" pitchFamily="34" charset="0"/>
              <a:buChar char="•"/>
              <a:defRPr/>
            </a:pPr>
            <a:r>
              <a:rPr lang="en-GB" sz="1600" b="0">
                <a:solidFill>
                  <a:prstClr val="black"/>
                </a:solidFill>
                <a:cs typeface="Arial"/>
              </a:rPr>
              <a:t>Apply for visa, if required</a:t>
            </a:r>
          </a:p>
          <a:p>
            <a:pPr marL="342900" indent="-342900">
              <a:lnSpc>
                <a:spcPct val="150000"/>
              </a:lnSpc>
              <a:buClr>
                <a:srgbClr val="008E8B"/>
              </a:buClr>
              <a:buFont typeface="Arial" panose="020B0604020202020204" pitchFamily="34" charset="0"/>
              <a:buChar char="•"/>
              <a:defRPr/>
            </a:pPr>
            <a:r>
              <a:rPr lang="en-GB" sz="1600" b="0">
                <a:solidFill>
                  <a:prstClr val="black"/>
                </a:solidFill>
                <a:cs typeface="Arial"/>
              </a:rPr>
              <a:t>Ensure you have the correct supporting documents from the university for the visa application</a:t>
            </a:r>
          </a:p>
          <a:p>
            <a:pPr marL="342900" indent="-342900">
              <a:lnSpc>
                <a:spcPct val="150000"/>
              </a:lnSpc>
              <a:buClr>
                <a:srgbClr val="008E8B"/>
              </a:buClr>
              <a:buFont typeface="Arial" panose="020B0604020202020204" pitchFamily="34" charset="0"/>
              <a:buChar char="•"/>
              <a:defRPr/>
            </a:pPr>
            <a:r>
              <a:rPr lang="en-GB" sz="1600" b="0">
                <a:latin typeface="Derailed"/>
                <a:cs typeface="Arial"/>
              </a:rPr>
              <a:t>Make sure your passport is valid for your travel to the UK </a:t>
            </a:r>
            <a:endParaRPr lang="en-GB" sz="1600" b="0">
              <a:solidFill>
                <a:srgbClr val="000000"/>
              </a:solidFill>
              <a:cs typeface="Arial" panose="020B0604020202020204" pitchFamily="34" charset="0"/>
            </a:endParaRPr>
          </a:p>
          <a:p>
            <a:pPr marL="342900" indent="-342900">
              <a:lnSpc>
                <a:spcPct val="150000"/>
              </a:lnSpc>
              <a:buClr>
                <a:srgbClr val="008E8B"/>
              </a:buClr>
              <a:buChar char="•"/>
              <a:defRPr/>
            </a:pPr>
            <a:r>
              <a:rPr lang="en-GB" sz="1600" b="0">
                <a:solidFill>
                  <a:srgbClr val="000000"/>
                </a:solidFill>
                <a:latin typeface="Derailed"/>
                <a:cs typeface="Arial"/>
              </a:rPr>
              <a:t>How to apply:</a:t>
            </a:r>
            <a:r>
              <a:rPr lang="en-GB" sz="1600">
                <a:solidFill>
                  <a:srgbClr val="000000"/>
                </a:solidFill>
                <a:latin typeface="Derailed"/>
                <a:cs typeface="Arial"/>
              </a:rPr>
              <a:t> </a:t>
            </a:r>
            <a:r>
              <a:rPr lang="en-GB" sz="1600" b="0">
                <a:solidFill>
                  <a:srgbClr val="000000"/>
                </a:solidFill>
                <a:latin typeface="Derailed"/>
                <a:cs typeface="Arial"/>
                <a:hlinkClick r:id="rId2"/>
              </a:rPr>
              <a:t>www.ncl.ac.uk/student-progress/visa/student-route-visa/</a:t>
            </a:r>
            <a:r>
              <a:rPr lang="en-GB" sz="1600" b="0">
                <a:solidFill>
                  <a:srgbClr val="000000"/>
                </a:solidFill>
                <a:latin typeface="Derailed"/>
                <a:cs typeface="Arial"/>
              </a:rPr>
              <a:t> </a:t>
            </a:r>
            <a:r>
              <a:rPr lang="en-GB" sz="1800" b="0">
                <a:solidFill>
                  <a:srgbClr val="000000"/>
                </a:solidFill>
                <a:latin typeface="Derailed"/>
                <a:cs typeface="Arial"/>
              </a:rPr>
              <a:t>  </a:t>
            </a:r>
            <a:endParaRPr lang="en-GB" sz="1800" b="0">
              <a:solidFill>
                <a:srgbClr val="000000"/>
              </a:solidFill>
              <a:cs typeface="Arial" panose="020B0604020202020204" pitchFamily="34" charset="0"/>
            </a:endParaRPr>
          </a:p>
          <a:p>
            <a:pPr lvl="0">
              <a:lnSpc>
                <a:spcPct val="100000"/>
              </a:lnSpc>
              <a:buClr>
                <a:srgbClr val="008E8B"/>
              </a:buClr>
              <a:defRPr/>
            </a:pPr>
            <a:r>
              <a:rPr lang="en-GB" sz="1800">
                <a:solidFill>
                  <a:srgbClr val="93509E"/>
                </a:solidFill>
                <a:latin typeface="Derailed"/>
                <a:cs typeface="Arial"/>
              </a:rPr>
              <a:t>Visa Support website and contact information</a:t>
            </a:r>
            <a:endParaRPr lang="en-GB" sz="1800">
              <a:solidFill>
                <a:srgbClr val="93509E"/>
              </a:solidFill>
              <a:highlight>
                <a:srgbClr val="FFFF00"/>
              </a:highlight>
              <a:latin typeface="Derailed"/>
              <a:cs typeface="Arial" panose="020B0604020202020204" pitchFamily="34" charset="0"/>
            </a:endParaRPr>
          </a:p>
          <a:p>
            <a:pPr marL="342900" lvl="0" indent="-342900">
              <a:lnSpc>
                <a:spcPct val="150000"/>
              </a:lnSpc>
              <a:buClr>
                <a:srgbClr val="008E8B"/>
              </a:buClr>
              <a:buFont typeface="Arial" panose="020B0604020202020204" pitchFamily="34" charset="0"/>
              <a:buChar char="•"/>
              <a:defRPr/>
            </a:pPr>
            <a:r>
              <a:rPr lang="en-GB" sz="1600" b="0">
                <a:latin typeface="Derailed"/>
                <a:cs typeface="Arial"/>
              </a:rPr>
              <a:t>University Visa Team webpage </a:t>
            </a:r>
            <a:r>
              <a:rPr lang="en-GB" sz="1600">
                <a:solidFill>
                  <a:srgbClr val="CF0072"/>
                </a:solidFill>
                <a:latin typeface="Derailed"/>
                <a:cs typeface="Arial"/>
                <a:hlinkClick r:id="rId3"/>
              </a:rPr>
              <a:t>www.ncl.ac.uk/visa</a:t>
            </a:r>
            <a:endParaRPr lang="en-GB" sz="1600">
              <a:solidFill>
                <a:srgbClr val="CF0072"/>
              </a:solidFill>
              <a:latin typeface="Derailed"/>
              <a:cs typeface="Arial"/>
            </a:endParaRPr>
          </a:p>
          <a:p>
            <a:pPr marL="342900" lvl="0" indent="-342900">
              <a:lnSpc>
                <a:spcPct val="150000"/>
              </a:lnSpc>
              <a:buClr>
                <a:srgbClr val="008E8B"/>
              </a:buClr>
              <a:buFont typeface="Arial" panose="020B0604020202020204" pitchFamily="34" charset="0"/>
              <a:buChar char="•"/>
              <a:defRPr/>
            </a:pPr>
            <a:r>
              <a:rPr lang="en-GB" sz="1600" b="0">
                <a:latin typeface="Derailed"/>
                <a:cs typeface="Arial"/>
              </a:rPr>
              <a:t>Email </a:t>
            </a:r>
            <a:r>
              <a:rPr lang="en-GB" sz="1600">
                <a:solidFill>
                  <a:srgbClr val="CF0072"/>
                </a:solidFill>
                <a:latin typeface="Derailed"/>
                <a:cs typeface="Arial"/>
              </a:rPr>
              <a:t>visa@ncl.ac.uk</a:t>
            </a:r>
            <a:endParaRPr lang="en-GB" sz="1600">
              <a:solidFill>
                <a:srgbClr val="93509E"/>
              </a:solidFill>
              <a:cs typeface="Arial" panose="020B0604020202020204" pitchFamily="34" charset="0"/>
            </a:endParaRPr>
          </a:p>
          <a:p>
            <a:pPr marL="342900" lvl="0" indent="-342900">
              <a:lnSpc>
                <a:spcPct val="100000"/>
              </a:lnSpc>
              <a:buFont typeface="Wingdings" panose="05000000000000000000" pitchFamily="2" charset="2"/>
              <a:buChar char="ü"/>
              <a:defRPr/>
            </a:pPr>
            <a:endParaRPr lang="en-GB">
              <a:solidFill>
                <a:srgbClr val="CF0072"/>
              </a:solidFill>
              <a:cs typeface="Arial" panose="020B0604020202020204" pitchFamily="34" charset="0"/>
            </a:endParaRPr>
          </a:p>
          <a:p>
            <a:pPr lvl="0">
              <a:lnSpc>
                <a:spcPct val="100000"/>
              </a:lnSpc>
              <a:defRPr/>
            </a:pPr>
            <a:endParaRPr lang="en-GB" sz="1050" b="0">
              <a:solidFill>
                <a:prstClr val="black"/>
              </a:solidFill>
              <a:latin typeface="Arial" panose="020B0604020202020204" pitchFamily="34" charset="0"/>
              <a:cs typeface="Arial" panose="020B0604020202020204" pitchFamily="34" charset="0"/>
            </a:endParaRPr>
          </a:p>
          <a:p>
            <a:endParaRPr lang="en-GB"/>
          </a:p>
        </p:txBody>
      </p:sp>
      <p:sp>
        <p:nvSpPr>
          <p:cNvPr id="4" name="Footer Placeholder 3"/>
          <p:cNvSpPr>
            <a:spLocks noGrp="1"/>
          </p:cNvSpPr>
          <p:nvPr>
            <p:ph type="ftr" sz="quarter" idx="11"/>
          </p:nvPr>
        </p:nvSpPr>
        <p:spPr/>
        <p:txBody>
          <a:bodyPr lIns="91440" tIns="45720" rIns="91440" bIns="45720" anchor="t"/>
          <a:lstStyle/>
          <a:p>
            <a:pPr fontAlgn="base">
              <a:spcBef>
                <a:spcPct val="0"/>
              </a:spcBef>
              <a:spcAft>
                <a:spcPct val="0"/>
              </a:spcAft>
              <a:defRPr/>
            </a:pPr>
            <a:r>
              <a:rPr lang="en-GB" sz="800">
                <a:solidFill>
                  <a:srgbClr val="000000"/>
                </a:solidFill>
                <a:latin typeface="Derailed"/>
                <a:cs typeface="Arial"/>
              </a:rPr>
              <a:t>Last updated 6 August 2025</a:t>
            </a:r>
            <a:endParaRPr kumimoji="0" lang="en-GB" sz="800" b="0" i="0" u="none" strike="noStrike" kern="1200" cap="none" spc="0" normalizeH="0" baseline="0" noProof="0">
              <a:ln>
                <a:noFill/>
              </a:ln>
              <a:solidFill>
                <a:srgbClr val="000000"/>
              </a:solidFill>
              <a:effectLst/>
              <a:uLnTx/>
              <a:uFillTx/>
              <a:latin typeface="Derailed" panose="020B0503030101060003" pitchFamily="34" charset="77"/>
              <a:ea typeface="+mn-ea"/>
              <a:cs typeface="Arial" charset="0"/>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a:xfrm>
            <a:off x="525212" y="254086"/>
            <a:ext cx="8323139" cy="584242"/>
          </a:xfrm>
        </p:spPr>
        <p:txBody>
          <a:bodyPr>
            <a:normAutofit/>
          </a:bodyPr>
          <a:lstStyle/>
          <a:p>
            <a:r>
              <a:rPr lang="en-GB" sz="2800"/>
              <a:t>Visa Information</a:t>
            </a:r>
          </a:p>
        </p:txBody>
      </p:sp>
      <p:pic>
        <p:nvPicPr>
          <p:cNvPr id="8" name="Picture 7">
            <a:extLst>
              <a:ext uri="{FF2B5EF4-FFF2-40B4-BE49-F238E27FC236}">
                <a16:creationId xmlns:a16="http://schemas.microsoft.com/office/drawing/2014/main" id="{4BCDA5E5-B795-0D6E-5FF6-B3EF45CA88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48351" y="3429000"/>
            <a:ext cx="2559359" cy="2559359"/>
          </a:xfrm>
          <a:prstGeom prst="rect">
            <a:avLst/>
          </a:prstGeom>
        </p:spPr>
      </p:pic>
      <p:sp>
        <p:nvSpPr>
          <p:cNvPr id="9" name="TextBox 8">
            <a:extLst>
              <a:ext uri="{FF2B5EF4-FFF2-40B4-BE49-F238E27FC236}">
                <a16:creationId xmlns:a16="http://schemas.microsoft.com/office/drawing/2014/main" id="{5BCC4807-8248-2CD2-DD4E-665FC24BFFF2}"/>
              </a:ext>
            </a:extLst>
          </p:cNvPr>
          <p:cNvSpPr txBox="1"/>
          <p:nvPr/>
        </p:nvSpPr>
        <p:spPr>
          <a:xfrm>
            <a:off x="9040323" y="5674936"/>
            <a:ext cx="2304835" cy="369332"/>
          </a:xfrm>
          <a:prstGeom prst="rect">
            <a:avLst/>
          </a:prstGeom>
          <a:noFill/>
        </p:spPr>
        <p:txBody>
          <a:bodyPr wrap="square" rtlCol="0">
            <a:spAutoFit/>
          </a:bodyPr>
          <a:lstStyle/>
          <a:p>
            <a:r>
              <a:rPr lang="en-GB" err="1"/>
              <a:t>www,ncl.ac.uk</a:t>
            </a:r>
            <a:r>
              <a:rPr lang="en-GB"/>
              <a:t>/visa</a:t>
            </a:r>
          </a:p>
        </p:txBody>
      </p:sp>
    </p:spTree>
    <p:extLst>
      <p:ext uri="{BB962C8B-B14F-4D97-AF65-F5344CB8AC3E}">
        <p14:creationId xmlns:p14="http://schemas.microsoft.com/office/powerpoint/2010/main" val="27355883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lIns="91440" tIns="45720" rIns="91440" bIns="45720" anchor="t"/>
          <a:lstStyle/>
          <a:p>
            <a:pPr>
              <a:spcBef>
                <a:spcPct val="0"/>
              </a:spcBef>
              <a:spcAft>
                <a:spcPct val="0"/>
              </a:spcAft>
              <a:defRPr/>
            </a:pPr>
            <a:r>
              <a:rPr lang="en-GB" sz="800">
                <a:solidFill>
                  <a:srgbClr val="000000"/>
                </a:solidFill>
                <a:latin typeface="Derailed" panose="020B0503030101060003" pitchFamily="34" charset="77"/>
                <a:cs typeface="Arial" charset="0"/>
              </a:rPr>
              <a:t>Last updated 6 August 2025</a:t>
            </a:r>
            <a:endParaRPr lang="en-US">
              <a:ea typeface="+mn-ea"/>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a:xfrm>
            <a:off x="525212" y="253066"/>
            <a:ext cx="8323139" cy="484115"/>
          </a:xfrm>
        </p:spPr>
        <p:txBody>
          <a:bodyPr>
            <a:normAutofit fontScale="92500" lnSpcReduction="10000"/>
          </a:bodyPr>
          <a:lstStyle/>
          <a:p>
            <a:r>
              <a:rPr lang="en-GB" sz="2800"/>
              <a:t>Student Visa Application Guide</a:t>
            </a:r>
          </a:p>
        </p:txBody>
      </p:sp>
      <p:sp>
        <p:nvSpPr>
          <p:cNvPr id="2" name="TextBox 1">
            <a:extLst>
              <a:ext uri="{FF2B5EF4-FFF2-40B4-BE49-F238E27FC236}">
                <a16:creationId xmlns:a16="http://schemas.microsoft.com/office/drawing/2014/main" id="{AD5B82BF-B266-A35B-BB67-5235649DEA1F}"/>
              </a:ext>
            </a:extLst>
          </p:cNvPr>
          <p:cNvSpPr txBox="1"/>
          <p:nvPr/>
        </p:nvSpPr>
        <p:spPr>
          <a:xfrm>
            <a:off x="587145" y="1025099"/>
            <a:ext cx="11101053" cy="52441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graphicFrame>
        <p:nvGraphicFramePr>
          <p:cNvPr id="7" name="Diagram 6">
            <a:extLst>
              <a:ext uri="{FF2B5EF4-FFF2-40B4-BE49-F238E27FC236}">
                <a16:creationId xmlns:a16="http://schemas.microsoft.com/office/drawing/2014/main" id="{6A50823E-B5B9-ED71-D101-91D058C3A995}"/>
              </a:ext>
            </a:extLst>
          </p:cNvPr>
          <p:cNvGraphicFramePr/>
          <p:nvPr>
            <p:extLst>
              <p:ext uri="{D42A27DB-BD31-4B8C-83A1-F6EECF244321}">
                <p14:modId xmlns:p14="http://schemas.microsoft.com/office/powerpoint/2010/main" val="1883519026"/>
              </p:ext>
            </p:extLst>
          </p:nvPr>
        </p:nvGraphicFramePr>
        <p:xfrm>
          <a:off x="591401" y="588786"/>
          <a:ext cx="10345973" cy="42687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929F6A7D-4196-3EDC-32F2-214AFE7342F5}"/>
              </a:ext>
            </a:extLst>
          </p:cNvPr>
          <p:cNvSpPr txBox="1"/>
          <p:nvPr/>
        </p:nvSpPr>
        <p:spPr>
          <a:xfrm>
            <a:off x="545473" y="4675616"/>
            <a:ext cx="11101053" cy="1569660"/>
          </a:xfrm>
          <a:prstGeom prst="rect">
            <a:avLst/>
          </a:prstGeom>
          <a:noFill/>
        </p:spPr>
        <p:txBody>
          <a:bodyPr wrap="square" lIns="91440" tIns="45720" rIns="91440" bIns="45720" rtlCol="0" anchor="t">
            <a:spAutoFit/>
          </a:bodyPr>
          <a:lstStyle/>
          <a:p>
            <a:r>
              <a:rPr lang="en-GB" sz="1600" b="1"/>
              <a:t>Tips for making a visa application:</a:t>
            </a:r>
          </a:p>
          <a:p>
            <a:pPr marL="285750" indent="-285750">
              <a:buFont typeface="Arial" panose="020B0604020202020204" pitchFamily="34" charset="0"/>
              <a:buChar char="•"/>
            </a:pPr>
            <a:r>
              <a:rPr lang="en-GB" sz="1600"/>
              <a:t>Prepare all the required supporting documents which meet the Student Visa requirement</a:t>
            </a:r>
          </a:p>
          <a:p>
            <a:pPr marL="285750" indent="-285750">
              <a:buFont typeface="Arial" panose="020B0604020202020204" pitchFamily="34" charset="0"/>
              <a:buChar char="•"/>
            </a:pPr>
            <a:r>
              <a:rPr lang="en-GB" sz="1600"/>
              <a:t>Apply for the visa as soon as you can </a:t>
            </a:r>
          </a:p>
          <a:p>
            <a:pPr marL="285750" indent="-285750">
              <a:buFont typeface="Arial" panose="020B0604020202020204" pitchFamily="34" charset="0"/>
              <a:buChar char="•"/>
            </a:pPr>
            <a:r>
              <a:rPr lang="en-GB" sz="1600"/>
              <a:t>Book biometric appointment as soon as possible</a:t>
            </a:r>
          </a:p>
          <a:p>
            <a:pPr marL="285750" indent="-285750">
              <a:buFont typeface="Arial" panose="020B0604020202020204" pitchFamily="34" charset="0"/>
              <a:buChar char="•"/>
            </a:pPr>
            <a:r>
              <a:rPr lang="en-GB" sz="1600"/>
              <a:t>Ensure your bank or financial sponsor has unconditional consent to confirm your details to the UKVI</a:t>
            </a:r>
          </a:p>
          <a:p>
            <a:pPr marL="285750" indent="-285750">
              <a:buFont typeface="Arial" panose="020B0604020202020204" pitchFamily="34" charset="0"/>
              <a:buChar char="•"/>
            </a:pPr>
            <a:r>
              <a:rPr lang="en-GB" sz="1600"/>
              <a:t>Contact us if no update from UKVI after around 5 weeks from date of biometric appointment</a:t>
            </a:r>
          </a:p>
        </p:txBody>
      </p:sp>
    </p:spTree>
    <p:extLst>
      <p:ext uri="{BB962C8B-B14F-4D97-AF65-F5344CB8AC3E}">
        <p14:creationId xmlns:p14="http://schemas.microsoft.com/office/powerpoint/2010/main" val="3702893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lIns="91440" tIns="45720" rIns="91440" bIns="45720" anchor="t"/>
          <a:lstStyle/>
          <a:p>
            <a:pPr>
              <a:spcBef>
                <a:spcPct val="0"/>
              </a:spcBef>
              <a:spcAft>
                <a:spcPct val="0"/>
              </a:spcAft>
              <a:defRPr/>
            </a:pPr>
            <a:r>
              <a:rPr lang="en-GB" sz="800">
                <a:solidFill>
                  <a:srgbClr val="000000"/>
                </a:solidFill>
                <a:latin typeface="Derailed"/>
                <a:cs typeface="Arial" charset="0"/>
              </a:rPr>
              <a:t>Last updated 6 August 2025</a:t>
            </a:r>
            <a:endParaRPr lang="en-US">
              <a:latin typeface="Derailed"/>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a:xfrm>
            <a:off x="741815" y="209430"/>
            <a:ext cx="8323139" cy="306388"/>
          </a:xfrm>
        </p:spPr>
        <p:txBody>
          <a:bodyPr vert="horz" wrap="square" lIns="0" tIns="0" rIns="0" bIns="180000" rtlCol="0" anchor="t">
            <a:noAutofit/>
          </a:bodyPr>
          <a:lstStyle/>
          <a:p>
            <a:r>
              <a:rPr lang="en-GB" sz="2800">
                <a:latin typeface="Derailed"/>
              </a:rPr>
              <a:t>Travelling to the UK on your eVisa</a:t>
            </a:r>
            <a:endParaRPr lang="en-GB" sz="2800"/>
          </a:p>
        </p:txBody>
      </p:sp>
      <p:sp>
        <p:nvSpPr>
          <p:cNvPr id="2" name="TextBox 1">
            <a:extLst>
              <a:ext uri="{FF2B5EF4-FFF2-40B4-BE49-F238E27FC236}">
                <a16:creationId xmlns:a16="http://schemas.microsoft.com/office/drawing/2014/main" id="{BB280ABE-D6EB-8AF2-146A-5C34EE63BE67}"/>
              </a:ext>
            </a:extLst>
          </p:cNvPr>
          <p:cNvSpPr txBox="1"/>
          <p:nvPr/>
        </p:nvSpPr>
        <p:spPr>
          <a:xfrm>
            <a:off x="619392" y="736324"/>
            <a:ext cx="10495311" cy="4062651"/>
          </a:xfrm>
          <a:prstGeom prst="rect">
            <a:avLst/>
          </a:prstGeom>
          <a:noFill/>
        </p:spPr>
        <p:txBody>
          <a:bodyPr wrap="square" lIns="91440" tIns="45720" rIns="91440" bIns="45720" rtlCol="0" anchor="t">
            <a:spAutoFit/>
          </a:bodyPr>
          <a:lstStyle/>
          <a:p>
            <a:pPr marL="285750" indent="-285750">
              <a:lnSpc>
                <a:spcPct val="150000"/>
              </a:lnSpc>
              <a:buFont typeface="Arial" panose="020B0604020202020204" pitchFamily="34" charset="0"/>
              <a:buChar char="•"/>
            </a:pPr>
            <a:r>
              <a:rPr lang="en-GB" sz="2000"/>
              <a:t>When visa is granted, you will receive email notifying you of the duration of the visa</a:t>
            </a:r>
          </a:p>
          <a:p>
            <a:pPr marL="285750" indent="-285750">
              <a:lnSpc>
                <a:spcPct val="150000"/>
              </a:lnSpc>
              <a:buFont typeface="Arial" panose="020B0604020202020204" pitchFamily="34" charset="0"/>
              <a:buChar char="•"/>
            </a:pPr>
            <a:r>
              <a:rPr lang="en-GB" sz="2000"/>
              <a:t>Please check the dates on the email/letter – this should cover the dates of your programme</a:t>
            </a:r>
          </a:p>
          <a:p>
            <a:pPr marL="285750" indent="-285750">
              <a:lnSpc>
                <a:spcPct val="150000"/>
              </a:lnSpc>
              <a:buFont typeface="Arial" panose="020B0604020202020204" pitchFamily="34" charset="0"/>
              <a:buChar char="•"/>
            </a:pPr>
            <a:r>
              <a:rPr lang="en-GB" sz="2000"/>
              <a:t>Follow the instructions on the decision email to create an eVisa and link it to your passport</a:t>
            </a:r>
          </a:p>
          <a:p>
            <a:pPr marL="285750" indent="-285750">
              <a:lnSpc>
                <a:spcPct val="150000"/>
              </a:lnSpc>
              <a:buFont typeface="Arial" panose="020B0604020202020204" pitchFamily="34" charset="0"/>
              <a:buChar char="•"/>
            </a:pPr>
            <a:r>
              <a:rPr lang="en-GB" sz="2000"/>
              <a:t>In all cases, please follow the steps to access your eVisa and link your passport to the eVisa</a:t>
            </a:r>
          </a:p>
          <a:p>
            <a:pPr marL="285750" indent="-285750">
              <a:lnSpc>
                <a:spcPct val="150000"/>
              </a:lnSpc>
              <a:buFont typeface="Arial" panose="020B0604020202020204" pitchFamily="34" charset="0"/>
              <a:buChar char="•"/>
            </a:pPr>
            <a:r>
              <a:rPr lang="en-GB" sz="2000"/>
              <a:t>You must not travel to the UK before the start date of the visa </a:t>
            </a:r>
            <a:endParaRPr lang="en-GB" sz="2000">
              <a:ea typeface="+mn-lt"/>
              <a:cs typeface="+mn-lt"/>
            </a:endParaRPr>
          </a:p>
          <a:p>
            <a:pPr marL="285750" indent="-285750">
              <a:lnSpc>
                <a:spcPct val="150000"/>
              </a:lnSpc>
              <a:buFont typeface="Arial" panose="020B0604020202020204" pitchFamily="34" charset="0"/>
              <a:buChar char="•"/>
            </a:pPr>
            <a:r>
              <a:rPr lang="en-GB" sz="2000">
                <a:ea typeface="+mn-lt"/>
                <a:cs typeface="+mn-lt"/>
              </a:rPr>
              <a:t>Further information:</a:t>
            </a:r>
            <a:endParaRPr lang="en-GB" sz="2000"/>
          </a:p>
          <a:p>
            <a:pPr marL="285750" indent="-285750">
              <a:lnSpc>
                <a:spcPct val="150000"/>
              </a:lnSpc>
              <a:buFont typeface="Arial" panose="020B0604020202020204" pitchFamily="34" charset="0"/>
              <a:buChar char="•"/>
            </a:pPr>
            <a:r>
              <a:rPr lang="en-GB" sz="2000">
                <a:ea typeface="+mn-lt"/>
                <a:cs typeface="+mn-lt"/>
                <a:hlinkClick r:id="rId2"/>
              </a:rPr>
              <a:t>www.ncl.ac.uk/student-progress/visa/evisa/</a:t>
            </a:r>
            <a:r>
              <a:rPr lang="en-GB" sz="2000">
                <a:ea typeface="+mn-lt"/>
                <a:cs typeface="+mn-lt"/>
              </a:rPr>
              <a:t> </a:t>
            </a:r>
            <a:endParaRPr lang="en-GB" sz="2000"/>
          </a:p>
          <a:p>
            <a:pPr marL="285750" indent="-285750">
              <a:lnSpc>
                <a:spcPct val="150000"/>
              </a:lnSpc>
              <a:buFont typeface="Arial" panose="020B0604020202020204" pitchFamily="34" charset="0"/>
              <a:buChar char="•"/>
            </a:pPr>
            <a:r>
              <a:rPr lang="en-GB" sz="2000">
                <a:solidFill>
                  <a:srgbClr val="051435"/>
                </a:solidFill>
                <a:ea typeface="+mn-lt"/>
                <a:cs typeface="+mn-lt"/>
                <a:hlinkClick r:id="rId3"/>
              </a:rPr>
              <a:t>www.gov.uk/study-uk-student-visa</a:t>
            </a:r>
            <a:r>
              <a:rPr lang="en-GB" sz="2000">
                <a:solidFill>
                  <a:srgbClr val="051435"/>
                </a:solidFill>
                <a:ea typeface="+mn-lt"/>
                <a:cs typeface="+mn-lt"/>
              </a:rPr>
              <a:t> </a:t>
            </a:r>
            <a:endParaRPr lang="en-GB" sz="2000"/>
          </a:p>
          <a:p>
            <a:pPr marL="285750" indent="-285750">
              <a:buFont typeface="Arial" panose="020B0604020202020204" pitchFamily="34" charset="0"/>
              <a:buChar char="•"/>
            </a:pPr>
            <a:endParaRPr lang="en-GB"/>
          </a:p>
        </p:txBody>
      </p:sp>
    </p:spTree>
    <p:extLst>
      <p:ext uri="{BB962C8B-B14F-4D97-AF65-F5344CB8AC3E}">
        <p14:creationId xmlns:p14="http://schemas.microsoft.com/office/powerpoint/2010/main" val="1105730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8342" y="1042951"/>
            <a:ext cx="10855316" cy="4624840"/>
          </a:xfrm>
        </p:spPr>
        <p:txBody>
          <a:bodyPr vert="horz" wrap="square" lIns="0" tIns="0" rIns="0" bIns="180000" rtlCol="0" anchor="t">
            <a:noAutofit/>
          </a:bodyPr>
          <a:lstStyle/>
          <a:p>
            <a:r>
              <a:rPr lang="en-GB" sz="1800"/>
              <a:t> </a:t>
            </a:r>
            <a:r>
              <a:rPr lang="en-GB" sz="2400" b="0"/>
              <a:t>The Graduate Route (or ‘post-study work’) visa offers students the opportunity to apply to stay in the UK after their studies. </a:t>
            </a:r>
          </a:p>
          <a:p>
            <a:endParaRPr lang="en-GB" sz="2400" b="0"/>
          </a:p>
          <a:p>
            <a:r>
              <a:rPr lang="en-GB" sz="2400" b="0"/>
              <a:t>Undergraduate and Postgraduate Taught students will be able to apply to remain for </a:t>
            </a:r>
            <a:r>
              <a:rPr lang="en-GB" sz="2800">
                <a:solidFill>
                  <a:schemeClr val="tx2"/>
                </a:solidFill>
              </a:rPr>
              <a:t>18 months.</a:t>
            </a:r>
            <a:endParaRPr lang="en-GB" sz="2400" b="0">
              <a:solidFill>
                <a:schemeClr val="tx2"/>
              </a:solidFill>
            </a:endParaRPr>
          </a:p>
          <a:p>
            <a:endParaRPr lang="en-GB" sz="2800">
              <a:solidFill>
                <a:schemeClr val="tx2"/>
              </a:solidFill>
              <a:latin typeface="Derailed"/>
            </a:endParaRPr>
          </a:p>
          <a:p>
            <a:r>
              <a:rPr lang="en-GB" sz="2400" b="0"/>
              <a:t>Postgraduate Research students will be able to apply to stay for </a:t>
            </a:r>
            <a:r>
              <a:rPr lang="en-GB" sz="2800">
                <a:solidFill>
                  <a:schemeClr val="tx2"/>
                </a:solidFill>
              </a:rPr>
              <a:t>3 years. </a:t>
            </a:r>
          </a:p>
          <a:p>
            <a:endParaRPr lang="en-GB" sz="2400" b="0"/>
          </a:p>
          <a:p>
            <a:r>
              <a:rPr lang="en-GB" sz="2400" b="0">
                <a:latin typeface="Derailed"/>
              </a:rPr>
              <a:t>For further information and future updates on the Graduate Route see </a:t>
            </a:r>
          </a:p>
          <a:p>
            <a:r>
              <a:rPr lang="en-GB" sz="2400" b="0">
                <a:latin typeface="Derailed"/>
                <a:hlinkClick r:id="rId2"/>
              </a:rPr>
              <a:t>www.ncl.ac.uk/student-progress/visa/working-in-uk/graduate-route/</a:t>
            </a:r>
            <a:r>
              <a:rPr lang="en-GB" sz="2400" b="0">
                <a:latin typeface="Derailed"/>
              </a:rPr>
              <a:t> </a:t>
            </a:r>
            <a:endParaRPr lang="en-GB"/>
          </a:p>
          <a:p>
            <a:pPr marL="342900" indent="-342900">
              <a:buFont typeface="Arial" panose="020B0604020202020204" pitchFamily="34" charset="0"/>
              <a:buChar char="•"/>
            </a:pPr>
            <a:endParaRPr lang="en-GB"/>
          </a:p>
        </p:txBody>
      </p:sp>
      <p:sp>
        <p:nvSpPr>
          <p:cNvPr id="4" name="Footer Placeholder 3"/>
          <p:cNvSpPr>
            <a:spLocks noGrp="1"/>
          </p:cNvSpPr>
          <p:nvPr>
            <p:ph type="ftr" sz="quarter" idx="11"/>
          </p:nvPr>
        </p:nvSpPr>
        <p:spPr/>
        <p:txBody>
          <a:bodyPr lIns="91440" tIns="45720" rIns="91440" bIns="45720" anchor="t"/>
          <a:lstStyle/>
          <a:p>
            <a:pPr>
              <a:spcBef>
                <a:spcPct val="0"/>
              </a:spcBef>
              <a:spcAft>
                <a:spcPct val="0"/>
              </a:spcAft>
              <a:defRPr/>
            </a:pPr>
            <a:r>
              <a:rPr lang="en-GB" sz="800">
                <a:solidFill>
                  <a:srgbClr val="000000"/>
                </a:solidFill>
                <a:latin typeface="Derailed"/>
                <a:cs typeface="Arial" charset="0"/>
              </a:rPr>
              <a:t>Last updated 6 August 2025</a:t>
            </a:r>
            <a:endParaRPr lang="en-US">
              <a:latin typeface="Derailed"/>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2" name="Text Placeholder 1"/>
          <p:cNvSpPr>
            <a:spLocks noGrp="1"/>
          </p:cNvSpPr>
          <p:nvPr>
            <p:ph type="body" sz="quarter" idx="13"/>
          </p:nvPr>
        </p:nvSpPr>
        <p:spPr>
          <a:xfrm>
            <a:off x="506413" y="116632"/>
            <a:ext cx="8323139" cy="510431"/>
          </a:xfrm>
        </p:spPr>
        <p:txBody>
          <a:bodyPr>
            <a:normAutofit lnSpcReduction="10000"/>
          </a:bodyPr>
          <a:lstStyle/>
          <a:p>
            <a:r>
              <a:rPr lang="en-GB" sz="2800"/>
              <a:t>Graduate Route</a:t>
            </a:r>
          </a:p>
        </p:txBody>
      </p:sp>
    </p:spTree>
    <p:extLst>
      <p:ext uri="{BB962C8B-B14F-4D97-AF65-F5344CB8AC3E}">
        <p14:creationId xmlns:p14="http://schemas.microsoft.com/office/powerpoint/2010/main" val="27563147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11185-7FBC-E973-873F-E1E711B69D7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FD16F44-222B-C4B6-C949-DCA363330BC3}"/>
              </a:ext>
            </a:extLst>
          </p:cNvPr>
          <p:cNvSpPr>
            <a:spLocks noGrp="1"/>
          </p:cNvSpPr>
          <p:nvPr>
            <p:ph type="ctrTitle"/>
          </p:nvPr>
        </p:nvSpPr>
        <p:spPr>
          <a:xfrm>
            <a:off x="1524001" y="1309213"/>
            <a:ext cx="9144000" cy="2387600"/>
          </a:xfrm>
        </p:spPr>
        <p:txBody>
          <a:bodyPr/>
          <a:lstStyle/>
          <a:p>
            <a:r>
              <a:rPr lang="en-GB"/>
              <a:t>Tuition Fee Payment</a:t>
            </a:r>
            <a:br>
              <a:rPr lang="en-GB"/>
            </a:br>
            <a:r>
              <a:rPr lang="en-GB"/>
              <a:t>Convera</a:t>
            </a:r>
            <a:endParaRPr lang="en-US"/>
          </a:p>
        </p:txBody>
      </p:sp>
    </p:spTree>
    <p:extLst>
      <p:ext uri="{BB962C8B-B14F-4D97-AF65-F5344CB8AC3E}">
        <p14:creationId xmlns:p14="http://schemas.microsoft.com/office/powerpoint/2010/main" val="232401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42C7B5D-3622-0D3E-8393-A6651EB7FA4F}"/>
              </a:ext>
            </a:extLst>
          </p:cNvPr>
          <p:cNvSpPr>
            <a:spLocks noGrp="1"/>
          </p:cNvSpPr>
          <p:nvPr>
            <p:ph type="sldNum" sz="quarter" idx="4"/>
          </p:nvPr>
        </p:nvSpPr>
        <p:spPr>
          <a:xfrm>
            <a:off x="11665921" y="6432679"/>
            <a:ext cx="389424" cy="366183"/>
          </a:xfrm>
        </p:spPr>
        <p:txBody>
          <a:bodyPr/>
          <a:lstStyle/>
          <a:p>
            <a:pPr defTabSz="914132"/>
            <a:fld id="{C49598C7-D75B-374C-8D63-E47FB47417DD}" type="slidenum">
              <a:rPr lang="en-US">
                <a:solidFill>
                  <a:srgbClr val="001E37"/>
                </a:solidFill>
                <a:latin typeface="Gadugi"/>
              </a:rPr>
              <a:pPr defTabSz="914132"/>
              <a:t>26</a:t>
            </a:fld>
            <a:endParaRPr lang="en-US">
              <a:solidFill>
                <a:srgbClr val="001E37"/>
              </a:solidFill>
              <a:latin typeface="Gadugi"/>
            </a:endParaRPr>
          </a:p>
        </p:txBody>
      </p:sp>
      <p:sp>
        <p:nvSpPr>
          <p:cNvPr id="74" name="Pentagon 8">
            <a:extLst>
              <a:ext uri="{FF2B5EF4-FFF2-40B4-BE49-F238E27FC236}">
                <a16:creationId xmlns:a16="http://schemas.microsoft.com/office/drawing/2014/main" id="{CF479D45-2F40-1DD2-A084-DA4684932E79}"/>
              </a:ext>
            </a:extLst>
          </p:cNvPr>
          <p:cNvSpPr/>
          <p:nvPr/>
        </p:nvSpPr>
        <p:spPr>
          <a:xfrm>
            <a:off x="10161363" y="1448969"/>
            <a:ext cx="1990813" cy="2682217"/>
          </a:xfrm>
          <a:prstGeom prst="homePlate">
            <a:avLst>
              <a:gd name="adj" fmla="val 18660"/>
            </a:avLst>
          </a:prstGeom>
          <a:solidFill>
            <a:srgbClr val="D9EE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132" rtl="0" eaLnBrk="1" latinLnBrk="0" hangingPunct="1">
              <a:defRPr sz="1800" kern="1200">
                <a:solidFill>
                  <a:schemeClr val="tx1"/>
                </a:solidFill>
                <a:latin typeface="+mn-lt"/>
                <a:ea typeface="+mn-ea"/>
                <a:cs typeface="+mn-cs"/>
              </a:defRPr>
            </a:lvl1pPr>
            <a:lvl2pPr marL="457066" algn="l" defTabSz="914132" rtl="0" eaLnBrk="1" latinLnBrk="0" hangingPunct="1">
              <a:defRPr sz="1800" kern="1200">
                <a:solidFill>
                  <a:schemeClr val="tx1"/>
                </a:solidFill>
                <a:latin typeface="+mn-lt"/>
                <a:ea typeface="+mn-ea"/>
                <a:cs typeface="+mn-cs"/>
              </a:defRPr>
            </a:lvl2pPr>
            <a:lvl3pPr marL="914132" algn="l" defTabSz="914132" rtl="0" eaLnBrk="1" latinLnBrk="0" hangingPunct="1">
              <a:defRPr sz="1800" kern="1200">
                <a:solidFill>
                  <a:schemeClr val="tx1"/>
                </a:solidFill>
                <a:latin typeface="+mn-lt"/>
                <a:ea typeface="+mn-ea"/>
                <a:cs typeface="+mn-cs"/>
              </a:defRPr>
            </a:lvl3pPr>
            <a:lvl4pPr marL="1371198" algn="l" defTabSz="914132" rtl="0" eaLnBrk="1" latinLnBrk="0" hangingPunct="1">
              <a:defRPr sz="1800" kern="1200">
                <a:solidFill>
                  <a:schemeClr val="tx1"/>
                </a:solidFill>
                <a:latin typeface="+mn-lt"/>
                <a:ea typeface="+mn-ea"/>
                <a:cs typeface="+mn-cs"/>
              </a:defRPr>
            </a:lvl4pPr>
            <a:lvl5pPr marL="1828262" algn="l" defTabSz="914132" rtl="0" eaLnBrk="1" latinLnBrk="0" hangingPunct="1">
              <a:defRPr sz="1800" kern="1200">
                <a:solidFill>
                  <a:schemeClr val="tx1"/>
                </a:solidFill>
                <a:latin typeface="+mn-lt"/>
                <a:ea typeface="+mn-ea"/>
                <a:cs typeface="+mn-cs"/>
              </a:defRPr>
            </a:lvl5pPr>
            <a:lvl6pPr marL="2285328" algn="l" defTabSz="914132" rtl="0" eaLnBrk="1" latinLnBrk="0" hangingPunct="1">
              <a:defRPr sz="1800" kern="1200">
                <a:solidFill>
                  <a:schemeClr val="tx1"/>
                </a:solidFill>
                <a:latin typeface="+mn-lt"/>
                <a:ea typeface="+mn-ea"/>
                <a:cs typeface="+mn-cs"/>
              </a:defRPr>
            </a:lvl6pPr>
            <a:lvl7pPr marL="2742394" algn="l" defTabSz="914132" rtl="0" eaLnBrk="1" latinLnBrk="0" hangingPunct="1">
              <a:defRPr sz="1800" kern="1200">
                <a:solidFill>
                  <a:schemeClr val="tx1"/>
                </a:solidFill>
                <a:latin typeface="+mn-lt"/>
                <a:ea typeface="+mn-ea"/>
                <a:cs typeface="+mn-cs"/>
              </a:defRPr>
            </a:lvl7pPr>
            <a:lvl8pPr marL="3199460" algn="l" defTabSz="914132" rtl="0" eaLnBrk="1" latinLnBrk="0" hangingPunct="1">
              <a:defRPr sz="1800" kern="1200">
                <a:solidFill>
                  <a:schemeClr val="tx1"/>
                </a:solidFill>
                <a:latin typeface="+mn-lt"/>
                <a:ea typeface="+mn-ea"/>
                <a:cs typeface="+mn-cs"/>
              </a:defRPr>
            </a:lvl8pPr>
            <a:lvl9pPr marL="3656526" algn="l" defTabSz="914132" rtl="0" eaLnBrk="1" latinLnBrk="0" hangingPunct="1">
              <a:defRPr sz="1800" kern="1200">
                <a:solidFill>
                  <a:schemeClr val="tx1"/>
                </a:solidFill>
                <a:latin typeface="+mn-lt"/>
                <a:ea typeface="+mn-ea"/>
                <a:cs typeface="+mn-cs"/>
              </a:defRPr>
            </a:lvl9pPr>
          </a:lstStyle>
          <a:p>
            <a:pPr algn="ctr" defTabSz="1218812"/>
            <a:endParaRPr lang="en-LT" sz="3200">
              <a:solidFill>
                <a:srgbClr val="001E37"/>
              </a:solidFill>
              <a:latin typeface="Gadugi"/>
            </a:endParaRPr>
          </a:p>
        </p:txBody>
      </p:sp>
      <p:sp>
        <p:nvSpPr>
          <p:cNvPr id="25" name="Pentagon 7">
            <a:extLst>
              <a:ext uri="{FF2B5EF4-FFF2-40B4-BE49-F238E27FC236}">
                <a16:creationId xmlns:a16="http://schemas.microsoft.com/office/drawing/2014/main" id="{EFC9E6AB-CDE5-F2B3-25E6-09DD34BF223E}"/>
              </a:ext>
            </a:extLst>
          </p:cNvPr>
          <p:cNvSpPr/>
          <p:nvPr/>
        </p:nvSpPr>
        <p:spPr>
          <a:xfrm>
            <a:off x="8617455" y="1451515"/>
            <a:ext cx="1907948" cy="2679671"/>
          </a:xfrm>
          <a:prstGeom prst="homePlate">
            <a:avLst>
              <a:gd name="adj" fmla="val 1866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132" rtl="0" eaLnBrk="1" latinLnBrk="0" hangingPunct="1">
              <a:defRPr sz="1800" kern="1200">
                <a:solidFill>
                  <a:schemeClr val="tx1"/>
                </a:solidFill>
                <a:latin typeface="+mn-lt"/>
                <a:ea typeface="+mn-ea"/>
                <a:cs typeface="+mn-cs"/>
              </a:defRPr>
            </a:lvl1pPr>
            <a:lvl2pPr marL="457066" algn="l" defTabSz="914132" rtl="0" eaLnBrk="1" latinLnBrk="0" hangingPunct="1">
              <a:defRPr sz="1800" kern="1200">
                <a:solidFill>
                  <a:schemeClr val="tx1"/>
                </a:solidFill>
                <a:latin typeface="+mn-lt"/>
                <a:ea typeface="+mn-ea"/>
                <a:cs typeface="+mn-cs"/>
              </a:defRPr>
            </a:lvl2pPr>
            <a:lvl3pPr marL="914132" algn="l" defTabSz="914132" rtl="0" eaLnBrk="1" latinLnBrk="0" hangingPunct="1">
              <a:defRPr sz="1800" kern="1200">
                <a:solidFill>
                  <a:schemeClr val="tx1"/>
                </a:solidFill>
                <a:latin typeface="+mn-lt"/>
                <a:ea typeface="+mn-ea"/>
                <a:cs typeface="+mn-cs"/>
              </a:defRPr>
            </a:lvl3pPr>
            <a:lvl4pPr marL="1371198" algn="l" defTabSz="914132" rtl="0" eaLnBrk="1" latinLnBrk="0" hangingPunct="1">
              <a:defRPr sz="1800" kern="1200">
                <a:solidFill>
                  <a:schemeClr val="tx1"/>
                </a:solidFill>
                <a:latin typeface="+mn-lt"/>
                <a:ea typeface="+mn-ea"/>
                <a:cs typeface="+mn-cs"/>
              </a:defRPr>
            </a:lvl4pPr>
            <a:lvl5pPr marL="1828262" algn="l" defTabSz="914132" rtl="0" eaLnBrk="1" latinLnBrk="0" hangingPunct="1">
              <a:defRPr sz="1800" kern="1200">
                <a:solidFill>
                  <a:schemeClr val="tx1"/>
                </a:solidFill>
                <a:latin typeface="+mn-lt"/>
                <a:ea typeface="+mn-ea"/>
                <a:cs typeface="+mn-cs"/>
              </a:defRPr>
            </a:lvl5pPr>
            <a:lvl6pPr marL="2285328" algn="l" defTabSz="914132" rtl="0" eaLnBrk="1" latinLnBrk="0" hangingPunct="1">
              <a:defRPr sz="1800" kern="1200">
                <a:solidFill>
                  <a:schemeClr val="tx1"/>
                </a:solidFill>
                <a:latin typeface="+mn-lt"/>
                <a:ea typeface="+mn-ea"/>
                <a:cs typeface="+mn-cs"/>
              </a:defRPr>
            </a:lvl6pPr>
            <a:lvl7pPr marL="2742394" algn="l" defTabSz="914132" rtl="0" eaLnBrk="1" latinLnBrk="0" hangingPunct="1">
              <a:defRPr sz="1800" kern="1200">
                <a:solidFill>
                  <a:schemeClr val="tx1"/>
                </a:solidFill>
                <a:latin typeface="+mn-lt"/>
                <a:ea typeface="+mn-ea"/>
                <a:cs typeface="+mn-cs"/>
              </a:defRPr>
            </a:lvl7pPr>
            <a:lvl8pPr marL="3199460" algn="l" defTabSz="914132" rtl="0" eaLnBrk="1" latinLnBrk="0" hangingPunct="1">
              <a:defRPr sz="1800" kern="1200">
                <a:solidFill>
                  <a:schemeClr val="tx1"/>
                </a:solidFill>
                <a:latin typeface="+mn-lt"/>
                <a:ea typeface="+mn-ea"/>
                <a:cs typeface="+mn-cs"/>
              </a:defRPr>
            </a:lvl8pPr>
            <a:lvl9pPr marL="3656526" algn="l" defTabSz="914132" rtl="0" eaLnBrk="1" latinLnBrk="0" hangingPunct="1">
              <a:defRPr sz="1800" kern="1200">
                <a:solidFill>
                  <a:schemeClr val="tx1"/>
                </a:solidFill>
                <a:latin typeface="+mn-lt"/>
                <a:ea typeface="+mn-ea"/>
                <a:cs typeface="+mn-cs"/>
              </a:defRPr>
            </a:lvl9pPr>
          </a:lstStyle>
          <a:p>
            <a:pPr algn="ctr" defTabSz="1218812"/>
            <a:endParaRPr lang="en-LT" sz="3200">
              <a:solidFill>
                <a:srgbClr val="001E37"/>
              </a:solidFill>
              <a:latin typeface="Gadugi"/>
            </a:endParaRPr>
          </a:p>
        </p:txBody>
      </p:sp>
      <p:sp>
        <p:nvSpPr>
          <p:cNvPr id="27" name="Pentagon 8">
            <a:extLst>
              <a:ext uri="{FF2B5EF4-FFF2-40B4-BE49-F238E27FC236}">
                <a16:creationId xmlns:a16="http://schemas.microsoft.com/office/drawing/2014/main" id="{61044E96-8043-B773-A4A8-DE0634A08032}"/>
              </a:ext>
            </a:extLst>
          </p:cNvPr>
          <p:cNvSpPr/>
          <p:nvPr/>
        </p:nvSpPr>
        <p:spPr>
          <a:xfrm>
            <a:off x="6765236" y="1451515"/>
            <a:ext cx="2334371" cy="2679671"/>
          </a:xfrm>
          <a:prstGeom prst="homePlate">
            <a:avLst>
              <a:gd name="adj" fmla="val 18660"/>
            </a:avLst>
          </a:prstGeom>
          <a:solidFill>
            <a:srgbClr val="D9EE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132" rtl="0" eaLnBrk="1" latinLnBrk="0" hangingPunct="1">
              <a:defRPr sz="1800" kern="1200">
                <a:solidFill>
                  <a:schemeClr val="tx1"/>
                </a:solidFill>
                <a:latin typeface="+mn-lt"/>
                <a:ea typeface="+mn-ea"/>
                <a:cs typeface="+mn-cs"/>
              </a:defRPr>
            </a:lvl1pPr>
            <a:lvl2pPr marL="457066" algn="l" defTabSz="914132" rtl="0" eaLnBrk="1" latinLnBrk="0" hangingPunct="1">
              <a:defRPr sz="1800" kern="1200">
                <a:solidFill>
                  <a:schemeClr val="tx1"/>
                </a:solidFill>
                <a:latin typeface="+mn-lt"/>
                <a:ea typeface="+mn-ea"/>
                <a:cs typeface="+mn-cs"/>
              </a:defRPr>
            </a:lvl2pPr>
            <a:lvl3pPr marL="914132" algn="l" defTabSz="914132" rtl="0" eaLnBrk="1" latinLnBrk="0" hangingPunct="1">
              <a:defRPr sz="1800" kern="1200">
                <a:solidFill>
                  <a:schemeClr val="tx1"/>
                </a:solidFill>
                <a:latin typeface="+mn-lt"/>
                <a:ea typeface="+mn-ea"/>
                <a:cs typeface="+mn-cs"/>
              </a:defRPr>
            </a:lvl3pPr>
            <a:lvl4pPr marL="1371198" algn="l" defTabSz="914132" rtl="0" eaLnBrk="1" latinLnBrk="0" hangingPunct="1">
              <a:defRPr sz="1800" kern="1200">
                <a:solidFill>
                  <a:schemeClr val="tx1"/>
                </a:solidFill>
                <a:latin typeface="+mn-lt"/>
                <a:ea typeface="+mn-ea"/>
                <a:cs typeface="+mn-cs"/>
              </a:defRPr>
            </a:lvl4pPr>
            <a:lvl5pPr marL="1828262" algn="l" defTabSz="914132" rtl="0" eaLnBrk="1" latinLnBrk="0" hangingPunct="1">
              <a:defRPr sz="1800" kern="1200">
                <a:solidFill>
                  <a:schemeClr val="tx1"/>
                </a:solidFill>
                <a:latin typeface="+mn-lt"/>
                <a:ea typeface="+mn-ea"/>
                <a:cs typeface="+mn-cs"/>
              </a:defRPr>
            </a:lvl5pPr>
            <a:lvl6pPr marL="2285328" algn="l" defTabSz="914132" rtl="0" eaLnBrk="1" latinLnBrk="0" hangingPunct="1">
              <a:defRPr sz="1800" kern="1200">
                <a:solidFill>
                  <a:schemeClr val="tx1"/>
                </a:solidFill>
                <a:latin typeface="+mn-lt"/>
                <a:ea typeface="+mn-ea"/>
                <a:cs typeface="+mn-cs"/>
              </a:defRPr>
            </a:lvl6pPr>
            <a:lvl7pPr marL="2742394" algn="l" defTabSz="914132" rtl="0" eaLnBrk="1" latinLnBrk="0" hangingPunct="1">
              <a:defRPr sz="1800" kern="1200">
                <a:solidFill>
                  <a:schemeClr val="tx1"/>
                </a:solidFill>
                <a:latin typeface="+mn-lt"/>
                <a:ea typeface="+mn-ea"/>
                <a:cs typeface="+mn-cs"/>
              </a:defRPr>
            </a:lvl7pPr>
            <a:lvl8pPr marL="3199460" algn="l" defTabSz="914132" rtl="0" eaLnBrk="1" latinLnBrk="0" hangingPunct="1">
              <a:defRPr sz="1800" kern="1200">
                <a:solidFill>
                  <a:schemeClr val="tx1"/>
                </a:solidFill>
                <a:latin typeface="+mn-lt"/>
                <a:ea typeface="+mn-ea"/>
                <a:cs typeface="+mn-cs"/>
              </a:defRPr>
            </a:lvl8pPr>
            <a:lvl9pPr marL="3656526" algn="l" defTabSz="914132" rtl="0" eaLnBrk="1" latinLnBrk="0" hangingPunct="1">
              <a:defRPr sz="1800" kern="1200">
                <a:solidFill>
                  <a:schemeClr val="tx1"/>
                </a:solidFill>
                <a:latin typeface="+mn-lt"/>
                <a:ea typeface="+mn-ea"/>
                <a:cs typeface="+mn-cs"/>
              </a:defRPr>
            </a:lvl9pPr>
          </a:lstStyle>
          <a:p>
            <a:pPr algn="ctr" defTabSz="1218812"/>
            <a:endParaRPr lang="en-LT" sz="3200">
              <a:solidFill>
                <a:srgbClr val="001E37"/>
              </a:solidFill>
              <a:latin typeface="Gadugi"/>
            </a:endParaRPr>
          </a:p>
        </p:txBody>
      </p:sp>
      <p:sp>
        <p:nvSpPr>
          <p:cNvPr id="17" name="Pentagon 7">
            <a:extLst>
              <a:ext uri="{FF2B5EF4-FFF2-40B4-BE49-F238E27FC236}">
                <a16:creationId xmlns:a16="http://schemas.microsoft.com/office/drawing/2014/main" id="{E030293D-65D1-6AE6-02B4-032D0FB4F541}"/>
              </a:ext>
            </a:extLst>
          </p:cNvPr>
          <p:cNvSpPr/>
          <p:nvPr/>
        </p:nvSpPr>
        <p:spPr>
          <a:xfrm>
            <a:off x="5129053" y="1451515"/>
            <a:ext cx="2171785" cy="2679671"/>
          </a:xfrm>
          <a:prstGeom prst="homePlate">
            <a:avLst>
              <a:gd name="adj" fmla="val 1866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132" rtl="0" eaLnBrk="1" latinLnBrk="0" hangingPunct="1">
              <a:defRPr sz="1800" kern="1200">
                <a:solidFill>
                  <a:schemeClr val="tx1"/>
                </a:solidFill>
                <a:latin typeface="+mn-lt"/>
                <a:ea typeface="+mn-ea"/>
                <a:cs typeface="+mn-cs"/>
              </a:defRPr>
            </a:lvl1pPr>
            <a:lvl2pPr marL="457066" algn="l" defTabSz="914132" rtl="0" eaLnBrk="1" latinLnBrk="0" hangingPunct="1">
              <a:defRPr sz="1800" kern="1200">
                <a:solidFill>
                  <a:schemeClr val="tx1"/>
                </a:solidFill>
                <a:latin typeface="+mn-lt"/>
                <a:ea typeface="+mn-ea"/>
                <a:cs typeface="+mn-cs"/>
              </a:defRPr>
            </a:lvl2pPr>
            <a:lvl3pPr marL="914132" algn="l" defTabSz="914132" rtl="0" eaLnBrk="1" latinLnBrk="0" hangingPunct="1">
              <a:defRPr sz="1800" kern="1200">
                <a:solidFill>
                  <a:schemeClr val="tx1"/>
                </a:solidFill>
                <a:latin typeface="+mn-lt"/>
                <a:ea typeface="+mn-ea"/>
                <a:cs typeface="+mn-cs"/>
              </a:defRPr>
            </a:lvl3pPr>
            <a:lvl4pPr marL="1371198" algn="l" defTabSz="914132" rtl="0" eaLnBrk="1" latinLnBrk="0" hangingPunct="1">
              <a:defRPr sz="1800" kern="1200">
                <a:solidFill>
                  <a:schemeClr val="tx1"/>
                </a:solidFill>
                <a:latin typeface="+mn-lt"/>
                <a:ea typeface="+mn-ea"/>
                <a:cs typeface="+mn-cs"/>
              </a:defRPr>
            </a:lvl4pPr>
            <a:lvl5pPr marL="1828262" algn="l" defTabSz="914132" rtl="0" eaLnBrk="1" latinLnBrk="0" hangingPunct="1">
              <a:defRPr sz="1800" kern="1200">
                <a:solidFill>
                  <a:schemeClr val="tx1"/>
                </a:solidFill>
                <a:latin typeface="+mn-lt"/>
                <a:ea typeface="+mn-ea"/>
                <a:cs typeface="+mn-cs"/>
              </a:defRPr>
            </a:lvl5pPr>
            <a:lvl6pPr marL="2285328" algn="l" defTabSz="914132" rtl="0" eaLnBrk="1" latinLnBrk="0" hangingPunct="1">
              <a:defRPr sz="1800" kern="1200">
                <a:solidFill>
                  <a:schemeClr val="tx1"/>
                </a:solidFill>
                <a:latin typeface="+mn-lt"/>
                <a:ea typeface="+mn-ea"/>
                <a:cs typeface="+mn-cs"/>
              </a:defRPr>
            </a:lvl6pPr>
            <a:lvl7pPr marL="2742394" algn="l" defTabSz="914132" rtl="0" eaLnBrk="1" latinLnBrk="0" hangingPunct="1">
              <a:defRPr sz="1800" kern="1200">
                <a:solidFill>
                  <a:schemeClr val="tx1"/>
                </a:solidFill>
                <a:latin typeface="+mn-lt"/>
                <a:ea typeface="+mn-ea"/>
                <a:cs typeface="+mn-cs"/>
              </a:defRPr>
            </a:lvl7pPr>
            <a:lvl8pPr marL="3199460" algn="l" defTabSz="914132" rtl="0" eaLnBrk="1" latinLnBrk="0" hangingPunct="1">
              <a:defRPr sz="1800" kern="1200">
                <a:solidFill>
                  <a:schemeClr val="tx1"/>
                </a:solidFill>
                <a:latin typeface="+mn-lt"/>
                <a:ea typeface="+mn-ea"/>
                <a:cs typeface="+mn-cs"/>
              </a:defRPr>
            </a:lvl8pPr>
            <a:lvl9pPr marL="3656526" algn="l" defTabSz="914132" rtl="0" eaLnBrk="1" latinLnBrk="0" hangingPunct="1">
              <a:defRPr sz="1800" kern="1200">
                <a:solidFill>
                  <a:schemeClr val="tx1"/>
                </a:solidFill>
                <a:latin typeface="+mn-lt"/>
                <a:ea typeface="+mn-ea"/>
                <a:cs typeface="+mn-cs"/>
              </a:defRPr>
            </a:lvl9pPr>
          </a:lstStyle>
          <a:p>
            <a:pPr algn="ctr" defTabSz="1218812"/>
            <a:endParaRPr lang="en-LT" sz="3200">
              <a:solidFill>
                <a:srgbClr val="001E37"/>
              </a:solidFill>
              <a:latin typeface="Gadugi"/>
            </a:endParaRPr>
          </a:p>
        </p:txBody>
      </p:sp>
      <p:sp>
        <p:nvSpPr>
          <p:cNvPr id="13" name="Pentagon 8">
            <a:extLst>
              <a:ext uri="{FF2B5EF4-FFF2-40B4-BE49-F238E27FC236}">
                <a16:creationId xmlns:a16="http://schemas.microsoft.com/office/drawing/2014/main" id="{10DA3DA2-3EBB-B09A-FA1E-44E2D9B4F2DE}"/>
              </a:ext>
            </a:extLst>
          </p:cNvPr>
          <p:cNvSpPr/>
          <p:nvPr/>
        </p:nvSpPr>
        <p:spPr>
          <a:xfrm>
            <a:off x="3300888" y="1451516"/>
            <a:ext cx="2237592" cy="2679669"/>
          </a:xfrm>
          <a:prstGeom prst="homePlate">
            <a:avLst>
              <a:gd name="adj" fmla="val 18660"/>
            </a:avLst>
          </a:prstGeom>
          <a:solidFill>
            <a:srgbClr val="D9EE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132" rtl="0" eaLnBrk="1" latinLnBrk="0" hangingPunct="1">
              <a:defRPr sz="1800" kern="1200">
                <a:solidFill>
                  <a:schemeClr val="tx1"/>
                </a:solidFill>
                <a:latin typeface="+mn-lt"/>
                <a:ea typeface="+mn-ea"/>
                <a:cs typeface="+mn-cs"/>
              </a:defRPr>
            </a:lvl1pPr>
            <a:lvl2pPr marL="457066" algn="l" defTabSz="914132" rtl="0" eaLnBrk="1" latinLnBrk="0" hangingPunct="1">
              <a:defRPr sz="1800" kern="1200">
                <a:solidFill>
                  <a:schemeClr val="tx1"/>
                </a:solidFill>
                <a:latin typeface="+mn-lt"/>
                <a:ea typeface="+mn-ea"/>
                <a:cs typeface="+mn-cs"/>
              </a:defRPr>
            </a:lvl2pPr>
            <a:lvl3pPr marL="914132" algn="l" defTabSz="914132" rtl="0" eaLnBrk="1" latinLnBrk="0" hangingPunct="1">
              <a:defRPr sz="1800" kern="1200">
                <a:solidFill>
                  <a:schemeClr val="tx1"/>
                </a:solidFill>
                <a:latin typeface="+mn-lt"/>
                <a:ea typeface="+mn-ea"/>
                <a:cs typeface="+mn-cs"/>
              </a:defRPr>
            </a:lvl3pPr>
            <a:lvl4pPr marL="1371198" algn="l" defTabSz="914132" rtl="0" eaLnBrk="1" latinLnBrk="0" hangingPunct="1">
              <a:defRPr sz="1800" kern="1200">
                <a:solidFill>
                  <a:schemeClr val="tx1"/>
                </a:solidFill>
                <a:latin typeface="+mn-lt"/>
                <a:ea typeface="+mn-ea"/>
                <a:cs typeface="+mn-cs"/>
              </a:defRPr>
            </a:lvl4pPr>
            <a:lvl5pPr marL="1828262" algn="l" defTabSz="914132" rtl="0" eaLnBrk="1" latinLnBrk="0" hangingPunct="1">
              <a:defRPr sz="1800" kern="1200">
                <a:solidFill>
                  <a:schemeClr val="tx1"/>
                </a:solidFill>
                <a:latin typeface="+mn-lt"/>
                <a:ea typeface="+mn-ea"/>
                <a:cs typeface="+mn-cs"/>
              </a:defRPr>
            </a:lvl5pPr>
            <a:lvl6pPr marL="2285328" algn="l" defTabSz="914132" rtl="0" eaLnBrk="1" latinLnBrk="0" hangingPunct="1">
              <a:defRPr sz="1800" kern="1200">
                <a:solidFill>
                  <a:schemeClr val="tx1"/>
                </a:solidFill>
                <a:latin typeface="+mn-lt"/>
                <a:ea typeface="+mn-ea"/>
                <a:cs typeface="+mn-cs"/>
              </a:defRPr>
            </a:lvl6pPr>
            <a:lvl7pPr marL="2742394" algn="l" defTabSz="914132" rtl="0" eaLnBrk="1" latinLnBrk="0" hangingPunct="1">
              <a:defRPr sz="1800" kern="1200">
                <a:solidFill>
                  <a:schemeClr val="tx1"/>
                </a:solidFill>
                <a:latin typeface="+mn-lt"/>
                <a:ea typeface="+mn-ea"/>
                <a:cs typeface="+mn-cs"/>
              </a:defRPr>
            </a:lvl7pPr>
            <a:lvl8pPr marL="3199460" algn="l" defTabSz="914132" rtl="0" eaLnBrk="1" latinLnBrk="0" hangingPunct="1">
              <a:defRPr sz="1800" kern="1200">
                <a:solidFill>
                  <a:schemeClr val="tx1"/>
                </a:solidFill>
                <a:latin typeface="+mn-lt"/>
                <a:ea typeface="+mn-ea"/>
                <a:cs typeface="+mn-cs"/>
              </a:defRPr>
            </a:lvl8pPr>
            <a:lvl9pPr marL="3656526" algn="l" defTabSz="914132" rtl="0" eaLnBrk="1" latinLnBrk="0" hangingPunct="1">
              <a:defRPr sz="1800" kern="1200">
                <a:solidFill>
                  <a:schemeClr val="tx1"/>
                </a:solidFill>
                <a:latin typeface="+mn-lt"/>
                <a:ea typeface="+mn-ea"/>
                <a:cs typeface="+mn-cs"/>
              </a:defRPr>
            </a:lvl9pPr>
          </a:lstStyle>
          <a:p>
            <a:pPr algn="ctr" defTabSz="1218812"/>
            <a:endParaRPr lang="en-LT" sz="3200">
              <a:solidFill>
                <a:srgbClr val="001E37"/>
              </a:solidFill>
              <a:latin typeface="Gadugi"/>
            </a:endParaRPr>
          </a:p>
        </p:txBody>
      </p:sp>
      <p:sp>
        <p:nvSpPr>
          <p:cNvPr id="15" name="Pentagon 7">
            <a:extLst>
              <a:ext uri="{FF2B5EF4-FFF2-40B4-BE49-F238E27FC236}">
                <a16:creationId xmlns:a16="http://schemas.microsoft.com/office/drawing/2014/main" id="{CADD89C0-C7BD-3DA8-3F9F-40617925AC59}"/>
              </a:ext>
            </a:extLst>
          </p:cNvPr>
          <p:cNvSpPr/>
          <p:nvPr/>
        </p:nvSpPr>
        <p:spPr>
          <a:xfrm>
            <a:off x="1430637" y="1451516"/>
            <a:ext cx="2334372" cy="2679669"/>
          </a:xfrm>
          <a:prstGeom prst="homePlate">
            <a:avLst>
              <a:gd name="adj" fmla="val 1866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132" rtl="0" eaLnBrk="1" latinLnBrk="0" hangingPunct="1">
              <a:defRPr sz="1800" kern="1200">
                <a:solidFill>
                  <a:schemeClr val="tx1"/>
                </a:solidFill>
                <a:latin typeface="+mn-lt"/>
                <a:ea typeface="+mn-ea"/>
                <a:cs typeface="+mn-cs"/>
              </a:defRPr>
            </a:lvl1pPr>
            <a:lvl2pPr marL="457066" algn="l" defTabSz="914132" rtl="0" eaLnBrk="1" latinLnBrk="0" hangingPunct="1">
              <a:defRPr sz="1800" kern="1200">
                <a:solidFill>
                  <a:schemeClr val="tx1"/>
                </a:solidFill>
                <a:latin typeface="+mn-lt"/>
                <a:ea typeface="+mn-ea"/>
                <a:cs typeface="+mn-cs"/>
              </a:defRPr>
            </a:lvl2pPr>
            <a:lvl3pPr marL="914132" algn="l" defTabSz="914132" rtl="0" eaLnBrk="1" latinLnBrk="0" hangingPunct="1">
              <a:defRPr sz="1800" kern="1200">
                <a:solidFill>
                  <a:schemeClr val="tx1"/>
                </a:solidFill>
                <a:latin typeface="+mn-lt"/>
                <a:ea typeface="+mn-ea"/>
                <a:cs typeface="+mn-cs"/>
              </a:defRPr>
            </a:lvl3pPr>
            <a:lvl4pPr marL="1371198" algn="l" defTabSz="914132" rtl="0" eaLnBrk="1" latinLnBrk="0" hangingPunct="1">
              <a:defRPr sz="1800" kern="1200">
                <a:solidFill>
                  <a:schemeClr val="tx1"/>
                </a:solidFill>
                <a:latin typeface="+mn-lt"/>
                <a:ea typeface="+mn-ea"/>
                <a:cs typeface="+mn-cs"/>
              </a:defRPr>
            </a:lvl4pPr>
            <a:lvl5pPr marL="1828262" algn="l" defTabSz="914132" rtl="0" eaLnBrk="1" latinLnBrk="0" hangingPunct="1">
              <a:defRPr sz="1800" kern="1200">
                <a:solidFill>
                  <a:schemeClr val="tx1"/>
                </a:solidFill>
                <a:latin typeface="+mn-lt"/>
                <a:ea typeface="+mn-ea"/>
                <a:cs typeface="+mn-cs"/>
              </a:defRPr>
            </a:lvl5pPr>
            <a:lvl6pPr marL="2285328" algn="l" defTabSz="914132" rtl="0" eaLnBrk="1" latinLnBrk="0" hangingPunct="1">
              <a:defRPr sz="1800" kern="1200">
                <a:solidFill>
                  <a:schemeClr val="tx1"/>
                </a:solidFill>
                <a:latin typeface="+mn-lt"/>
                <a:ea typeface="+mn-ea"/>
                <a:cs typeface="+mn-cs"/>
              </a:defRPr>
            </a:lvl6pPr>
            <a:lvl7pPr marL="2742394" algn="l" defTabSz="914132" rtl="0" eaLnBrk="1" latinLnBrk="0" hangingPunct="1">
              <a:defRPr sz="1800" kern="1200">
                <a:solidFill>
                  <a:schemeClr val="tx1"/>
                </a:solidFill>
                <a:latin typeface="+mn-lt"/>
                <a:ea typeface="+mn-ea"/>
                <a:cs typeface="+mn-cs"/>
              </a:defRPr>
            </a:lvl7pPr>
            <a:lvl8pPr marL="3199460" algn="l" defTabSz="914132" rtl="0" eaLnBrk="1" latinLnBrk="0" hangingPunct="1">
              <a:defRPr sz="1800" kern="1200">
                <a:solidFill>
                  <a:schemeClr val="tx1"/>
                </a:solidFill>
                <a:latin typeface="+mn-lt"/>
                <a:ea typeface="+mn-ea"/>
                <a:cs typeface="+mn-cs"/>
              </a:defRPr>
            </a:lvl8pPr>
            <a:lvl9pPr marL="3656526" algn="l" defTabSz="914132" rtl="0" eaLnBrk="1" latinLnBrk="0" hangingPunct="1">
              <a:defRPr sz="1800" kern="1200">
                <a:solidFill>
                  <a:schemeClr val="tx1"/>
                </a:solidFill>
                <a:latin typeface="+mn-lt"/>
                <a:ea typeface="+mn-ea"/>
                <a:cs typeface="+mn-cs"/>
              </a:defRPr>
            </a:lvl9pPr>
          </a:lstStyle>
          <a:p>
            <a:pPr algn="ctr" defTabSz="1218812"/>
            <a:endParaRPr lang="en-LT" sz="3200">
              <a:solidFill>
                <a:srgbClr val="001E37"/>
              </a:solidFill>
              <a:latin typeface="Gadugi"/>
            </a:endParaRPr>
          </a:p>
        </p:txBody>
      </p:sp>
      <p:sp>
        <p:nvSpPr>
          <p:cNvPr id="9" name="Pentagon 8">
            <a:extLst>
              <a:ext uri="{FF2B5EF4-FFF2-40B4-BE49-F238E27FC236}">
                <a16:creationId xmlns:a16="http://schemas.microsoft.com/office/drawing/2014/main" id="{8987E104-0498-0DD5-2C48-3A0A96C3E209}"/>
              </a:ext>
            </a:extLst>
          </p:cNvPr>
          <p:cNvSpPr/>
          <p:nvPr/>
        </p:nvSpPr>
        <p:spPr>
          <a:xfrm>
            <a:off x="108950" y="1451516"/>
            <a:ext cx="1839671" cy="2679669"/>
          </a:xfrm>
          <a:prstGeom prst="homePlate">
            <a:avLst>
              <a:gd name="adj" fmla="val 18660"/>
            </a:avLst>
          </a:prstGeom>
          <a:solidFill>
            <a:srgbClr val="D9EE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132" rtl="0" eaLnBrk="1" latinLnBrk="0" hangingPunct="1">
              <a:defRPr sz="1800" kern="1200">
                <a:solidFill>
                  <a:schemeClr val="tx1"/>
                </a:solidFill>
                <a:latin typeface="+mn-lt"/>
                <a:ea typeface="+mn-ea"/>
                <a:cs typeface="+mn-cs"/>
              </a:defRPr>
            </a:lvl1pPr>
            <a:lvl2pPr marL="457066" algn="l" defTabSz="914132" rtl="0" eaLnBrk="1" latinLnBrk="0" hangingPunct="1">
              <a:defRPr sz="1800" kern="1200">
                <a:solidFill>
                  <a:schemeClr val="tx1"/>
                </a:solidFill>
                <a:latin typeface="+mn-lt"/>
                <a:ea typeface="+mn-ea"/>
                <a:cs typeface="+mn-cs"/>
              </a:defRPr>
            </a:lvl2pPr>
            <a:lvl3pPr marL="914132" algn="l" defTabSz="914132" rtl="0" eaLnBrk="1" latinLnBrk="0" hangingPunct="1">
              <a:defRPr sz="1800" kern="1200">
                <a:solidFill>
                  <a:schemeClr val="tx1"/>
                </a:solidFill>
                <a:latin typeface="+mn-lt"/>
                <a:ea typeface="+mn-ea"/>
                <a:cs typeface="+mn-cs"/>
              </a:defRPr>
            </a:lvl3pPr>
            <a:lvl4pPr marL="1371198" algn="l" defTabSz="914132" rtl="0" eaLnBrk="1" latinLnBrk="0" hangingPunct="1">
              <a:defRPr sz="1800" kern="1200">
                <a:solidFill>
                  <a:schemeClr val="tx1"/>
                </a:solidFill>
                <a:latin typeface="+mn-lt"/>
                <a:ea typeface="+mn-ea"/>
                <a:cs typeface="+mn-cs"/>
              </a:defRPr>
            </a:lvl4pPr>
            <a:lvl5pPr marL="1828262" algn="l" defTabSz="914132" rtl="0" eaLnBrk="1" latinLnBrk="0" hangingPunct="1">
              <a:defRPr sz="1800" kern="1200">
                <a:solidFill>
                  <a:schemeClr val="tx1"/>
                </a:solidFill>
                <a:latin typeface="+mn-lt"/>
                <a:ea typeface="+mn-ea"/>
                <a:cs typeface="+mn-cs"/>
              </a:defRPr>
            </a:lvl5pPr>
            <a:lvl6pPr marL="2285328" algn="l" defTabSz="914132" rtl="0" eaLnBrk="1" latinLnBrk="0" hangingPunct="1">
              <a:defRPr sz="1800" kern="1200">
                <a:solidFill>
                  <a:schemeClr val="tx1"/>
                </a:solidFill>
                <a:latin typeface="+mn-lt"/>
                <a:ea typeface="+mn-ea"/>
                <a:cs typeface="+mn-cs"/>
              </a:defRPr>
            </a:lvl6pPr>
            <a:lvl7pPr marL="2742394" algn="l" defTabSz="914132" rtl="0" eaLnBrk="1" latinLnBrk="0" hangingPunct="1">
              <a:defRPr sz="1800" kern="1200">
                <a:solidFill>
                  <a:schemeClr val="tx1"/>
                </a:solidFill>
                <a:latin typeface="+mn-lt"/>
                <a:ea typeface="+mn-ea"/>
                <a:cs typeface="+mn-cs"/>
              </a:defRPr>
            </a:lvl7pPr>
            <a:lvl8pPr marL="3199460" algn="l" defTabSz="914132" rtl="0" eaLnBrk="1" latinLnBrk="0" hangingPunct="1">
              <a:defRPr sz="1800" kern="1200">
                <a:solidFill>
                  <a:schemeClr val="tx1"/>
                </a:solidFill>
                <a:latin typeface="+mn-lt"/>
                <a:ea typeface="+mn-ea"/>
                <a:cs typeface="+mn-cs"/>
              </a:defRPr>
            </a:lvl8pPr>
            <a:lvl9pPr marL="3656526" algn="l" defTabSz="914132" rtl="0" eaLnBrk="1" latinLnBrk="0" hangingPunct="1">
              <a:defRPr sz="1800" kern="1200">
                <a:solidFill>
                  <a:schemeClr val="tx1"/>
                </a:solidFill>
                <a:latin typeface="+mn-lt"/>
                <a:ea typeface="+mn-ea"/>
                <a:cs typeface="+mn-cs"/>
              </a:defRPr>
            </a:lvl9pPr>
          </a:lstStyle>
          <a:p>
            <a:pPr algn="ctr" defTabSz="1218812"/>
            <a:endParaRPr lang="en-LT" sz="3200">
              <a:solidFill>
                <a:srgbClr val="001E37"/>
              </a:solidFill>
              <a:latin typeface="Gadugi"/>
            </a:endParaRPr>
          </a:p>
        </p:txBody>
      </p:sp>
      <p:pic>
        <p:nvPicPr>
          <p:cNvPr id="30" name="Graphic 3">
            <a:extLst>
              <a:ext uri="{FF2B5EF4-FFF2-40B4-BE49-F238E27FC236}">
                <a16:creationId xmlns:a16="http://schemas.microsoft.com/office/drawing/2014/main" id="{A43DD42C-8C40-DA54-208D-659371D4176F}"/>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18893" t="23103" r="19702" b="24889"/>
          <a:stretch/>
        </p:blipFill>
        <p:spPr>
          <a:xfrm>
            <a:off x="597867" y="1719275"/>
            <a:ext cx="646512" cy="547563"/>
          </a:xfrm>
          <a:prstGeom prst="rect">
            <a:avLst/>
          </a:prstGeom>
        </p:spPr>
      </p:pic>
      <p:sp>
        <p:nvSpPr>
          <p:cNvPr id="32" name="TextBox 31">
            <a:extLst>
              <a:ext uri="{FF2B5EF4-FFF2-40B4-BE49-F238E27FC236}">
                <a16:creationId xmlns:a16="http://schemas.microsoft.com/office/drawing/2014/main" id="{E44DF03B-617E-05B4-5DF6-2F3F6A601BF5}"/>
              </a:ext>
            </a:extLst>
          </p:cNvPr>
          <p:cNvSpPr txBox="1"/>
          <p:nvPr/>
        </p:nvSpPr>
        <p:spPr>
          <a:xfrm>
            <a:off x="-28498" y="2336953"/>
            <a:ext cx="1871777" cy="1323439"/>
          </a:xfrm>
          <a:prstGeom prst="rect">
            <a:avLst/>
          </a:prstGeom>
          <a:noFill/>
        </p:spPr>
        <p:txBody>
          <a:bodyPr wrap="square">
            <a:spAutoFit/>
          </a:bodyPr>
          <a:lstStyle/>
          <a:p>
            <a:pPr algn="ctr" defTabSz="914132"/>
            <a:r>
              <a:rPr lang="en-GB" sz="1600" b="1">
                <a:solidFill>
                  <a:srgbClr val="001D36"/>
                </a:solidFill>
                <a:latin typeface="Gadugi" panose="020B0502040204020203" pitchFamily="34" charset="0"/>
              </a:rPr>
              <a:t>You or your family member access Convera GlobalPay for Students</a:t>
            </a:r>
            <a:r>
              <a:rPr lang="en-US" sz="1600" b="1">
                <a:solidFill>
                  <a:srgbClr val="000000"/>
                </a:solidFill>
                <a:latin typeface="Gadugi" panose="020B0502040204020203" pitchFamily="34" charset="0"/>
              </a:rPr>
              <a:t>​</a:t>
            </a:r>
            <a:endParaRPr lang="en-US" sz="1600" b="1">
              <a:solidFill>
                <a:srgbClr val="001E37"/>
              </a:solidFill>
              <a:latin typeface="Gadugi"/>
            </a:endParaRPr>
          </a:p>
        </p:txBody>
      </p:sp>
      <p:pic>
        <p:nvPicPr>
          <p:cNvPr id="34" name="Graphic 9">
            <a:extLst>
              <a:ext uri="{FF2B5EF4-FFF2-40B4-BE49-F238E27FC236}">
                <a16:creationId xmlns:a16="http://schemas.microsoft.com/office/drawing/2014/main" id="{C4A284BB-0450-2822-8080-E1E103A7E10E}"/>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l="24074" t="22284" r="21235" b="23179"/>
          <a:stretch/>
        </p:blipFill>
        <p:spPr>
          <a:xfrm>
            <a:off x="2400766" y="1701250"/>
            <a:ext cx="599900" cy="598220"/>
          </a:xfrm>
          <a:prstGeom prst="rect">
            <a:avLst/>
          </a:prstGeom>
        </p:spPr>
      </p:pic>
      <p:sp>
        <p:nvSpPr>
          <p:cNvPr id="36" name="TextBox 35">
            <a:extLst>
              <a:ext uri="{FF2B5EF4-FFF2-40B4-BE49-F238E27FC236}">
                <a16:creationId xmlns:a16="http://schemas.microsoft.com/office/drawing/2014/main" id="{E050D436-DD01-AF05-7582-7446E547DACB}"/>
              </a:ext>
            </a:extLst>
          </p:cNvPr>
          <p:cNvSpPr txBox="1"/>
          <p:nvPr/>
        </p:nvSpPr>
        <p:spPr>
          <a:xfrm>
            <a:off x="1943208" y="2470510"/>
            <a:ext cx="1707857" cy="1077218"/>
          </a:xfrm>
          <a:prstGeom prst="rect">
            <a:avLst/>
          </a:prstGeom>
          <a:noFill/>
        </p:spPr>
        <p:txBody>
          <a:bodyPr wrap="square">
            <a:spAutoFit/>
          </a:bodyPr>
          <a:lstStyle/>
          <a:p>
            <a:pPr algn="ctr" defTabSz="914132"/>
            <a:r>
              <a:rPr lang="en-GB" sz="1600" b="1">
                <a:solidFill>
                  <a:srgbClr val="001D36"/>
                </a:solidFill>
                <a:latin typeface="Gadugi" panose="020B0502040204020203" pitchFamily="34" charset="0"/>
              </a:rPr>
              <a:t>Get a quote and choose payment method</a:t>
            </a:r>
            <a:r>
              <a:rPr lang="en-US" sz="1600" b="1">
                <a:solidFill>
                  <a:srgbClr val="000000"/>
                </a:solidFill>
                <a:latin typeface="Gadugi" panose="020B0502040204020203" pitchFamily="34" charset="0"/>
              </a:rPr>
              <a:t>​</a:t>
            </a:r>
            <a:endParaRPr lang="en-US" sz="1600" b="1">
              <a:solidFill>
                <a:srgbClr val="001E37"/>
              </a:solidFill>
              <a:latin typeface="Gadugi"/>
            </a:endParaRPr>
          </a:p>
        </p:txBody>
      </p:sp>
      <p:pic>
        <p:nvPicPr>
          <p:cNvPr id="38" name="Graphic 33">
            <a:extLst>
              <a:ext uri="{FF2B5EF4-FFF2-40B4-BE49-F238E27FC236}">
                <a16:creationId xmlns:a16="http://schemas.microsoft.com/office/drawing/2014/main" id="{39274CA5-44A7-3AD1-32E4-04D43B0F56A0}"/>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21935" t="22664" r="20245" b="23380"/>
          <a:stretch/>
        </p:blipFill>
        <p:spPr>
          <a:xfrm>
            <a:off x="4244649" y="1707458"/>
            <a:ext cx="573831" cy="535469"/>
          </a:xfrm>
          <a:prstGeom prst="rect">
            <a:avLst/>
          </a:prstGeom>
        </p:spPr>
      </p:pic>
      <p:sp>
        <p:nvSpPr>
          <p:cNvPr id="42" name="TextBox 41">
            <a:extLst>
              <a:ext uri="{FF2B5EF4-FFF2-40B4-BE49-F238E27FC236}">
                <a16:creationId xmlns:a16="http://schemas.microsoft.com/office/drawing/2014/main" id="{54D097C9-7A27-72E5-3007-1690299CBF48}"/>
              </a:ext>
            </a:extLst>
          </p:cNvPr>
          <p:cNvSpPr txBox="1"/>
          <p:nvPr/>
        </p:nvSpPr>
        <p:spPr>
          <a:xfrm>
            <a:off x="3732186" y="2347397"/>
            <a:ext cx="1811935" cy="1077218"/>
          </a:xfrm>
          <a:prstGeom prst="rect">
            <a:avLst/>
          </a:prstGeom>
          <a:noFill/>
        </p:spPr>
        <p:txBody>
          <a:bodyPr wrap="square">
            <a:spAutoFit/>
          </a:bodyPr>
          <a:lstStyle/>
          <a:p>
            <a:pPr algn="ctr" defTabSz="914132"/>
            <a:r>
              <a:rPr lang="en-GB" sz="1600" b="1">
                <a:solidFill>
                  <a:srgbClr val="001D36"/>
                </a:solidFill>
                <a:latin typeface="Gadugi" panose="020B0502040204020203" pitchFamily="34" charset="0"/>
              </a:rPr>
              <a:t>Receive payment instructions and reference number</a:t>
            </a:r>
            <a:r>
              <a:rPr lang="en-US" sz="1600" b="1">
                <a:solidFill>
                  <a:srgbClr val="000000"/>
                </a:solidFill>
                <a:latin typeface="Gadugi" panose="020B0502040204020203" pitchFamily="34" charset="0"/>
              </a:rPr>
              <a:t>​</a:t>
            </a:r>
            <a:endParaRPr lang="en-US" sz="1600" b="1">
              <a:solidFill>
                <a:srgbClr val="001E37"/>
              </a:solidFill>
              <a:latin typeface="Gadugi"/>
            </a:endParaRPr>
          </a:p>
        </p:txBody>
      </p:sp>
      <p:sp>
        <p:nvSpPr>
          <p:cNvPr id="46" name="TextBox 45">
            <a:extLst>
              <a:ext uri="{FF2B5EF4-FFF2-40B4-BE49-F238E27FC236}">
                <a16:creationId xmlns:a16="http://schemas.microsoft.com/office/drawing/2014/main" id="{2DBD1C99-EF25-D5C3-C157-6947464B1484}"/>
              </a:ext>
            </a:extLst>
          </p:cNvPr>
          <p:cNvSpPr txBox="1"/>
          <p:nvPr/>
        </p:nvSpPr>
        <p:spPr>
          <a:xfrm>
            <a:off x="5627531" y="2347396"/>
            <a:ext cx="1606240" cy="1323439"/>
          </a:xfrm>
          <a:prstGeom prst="rect">
            <a:avLst/>
          </a:prstGeom>
          <a:noFill/>
        </p:spPr>
        <p:txBody>
          <a:bodyPr wrap="square" lIns="91440" tIns="45720" rIns="91440" bIns="45720" anchor="t">
            <a:spAutoFit/>
          </a:bodyPr>
          <a:lstStyle/>
          <a:p>
            <a:pPr algn="ctr" defTabSz="914132"/>
            <a:r>
              <a:rPr lang="en-GB" sz="1600" b="1">
                <a:solidFill>
                  <a:srgbClr val="001D36"/>
                </a:solidFill>
                <a:latin typeface="Gadugi"/>
                <a:ea typeface="Gadugi"/>
              </a:rPr>
              <a:t>Pay </a:t>
            </a:r>
            <a:r>
              <a:rPr lang="en-GB" sz="1600" b="1" err="1">
                <a:solidFill>
                  <a:srgbClr val="001D36"/>
                </a:solidFill>
                <a:latin typeface="Gadugi"/>
                <a:ea typeface="Gadugi"/>
              </a:rPr>
              <a:t>Convera</a:t>
            </a:r>
            <a:r>
              <a:rPr lang="en-GB" sz="1600" b="1">
                <a:solidFill>
                  <a:srgbClr val="001D36"/>
                </a:solidFill>
                <a:latin typeface="Gadugi"/>
                <a:ea typeface="Gadugi"/>
              </a:rPr>
              <a:t>  GlobalPay for Students in your home currency</a:t>
            </a:r>
            <a:r>
              <a:rPr lang="en-US" sz="1600" b="1">
                <a:solidFill>
                  <a:srgbClr val="000000"/>
                </a:solidFill>
                <a:latin typeface="Gadugi"/>
                <a:ea typeface="Gadugi"/>
              </a:rPr>
              <a:t>​</a:t>
            </a:r>
            <a:endParaRPr lang="en-US" sz="1600" b="1">
              <a:solidFill>
                <a:srgbClr val="001E37"/>
              </a:solidFill>
              <a:latin typeface="Gadugi"/>
              <a:ea typeface="Gadugi"/>
            </a:endParaRPr>
          </a:p>
        </p:txBody>
      </p:sp>
      <p:pic>
        <p:nvPicPr>
          <p:cNvPr id="47" name="Graphic 16">
            <a:extLst>
              <a:ext uri="{FF2B5EF4-FFF2-40B4-BE49-F238E27FC236}">
                <a16:creationId xmlns:a16="http://schemas.microsoft.com/office/drawing/2014/main" id="{E204CD27-E7A6-2F5D-2556-4F2DBD583110}"/>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l="21692" t="22961" r="20765" b="19653"/>
          <a:stretch/>
        </p:blipFill>
        <p:spPr>
          <a:xfrm>
            <a:off x="5544120" y="1731004"/>
            <a:ext cx="518000" cy="516584"/>
          </a:xfrm>
          <a:prstGeom prst="rect">
            <a:avLst/>
          </a:prstGeom>
        </p:spPr>
      </p:pic>
      <p:pic>
        <p:nvPicPr>
          <p:cNvPr id="48" name="Graphic 61">
            <a:extLst>
              <a:ext uri="{FF2B5EF4-FFF2-40B4-BE49-F238E27FC236}">
                <a16:creationId xmlns:a16="http://schemas.microsoft.com/office/drawing/2014/main" id="{0E23CDC6-099B-F6B3-2224-58EFEF18DA2B}"/>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l="26126" t="20682" r="25446" b="18599"/>
          <a:stretch/>
        </p:blipFill>
        <p:spPr>
          <a:xfrm>
            <a:off x="6043447" y="1743867"/>
            <a:ext cx="369004" cy="462652"/>
          </a:xfrm>
          <a:prstGeom prst="rect">
            <a:avLst/>
          </a:prstGeom>
        </p:spPr>
      </p:pic>
      <p:pic>
        <p:nvPicPr>
          <p:cNvPr id="49" name="Graphic 11">
            <a:extLst>
              <a:ext uri="{FF2B5EF4-FFF2-40B4-BE49-F238E27FC236}">
                <a16:creationId xmlns:a16="http://schemas.microsoft.com/office/drawing/2014/main" id="{14CA28F8-88D6-409B-DF9C-8DD9062DE5B9}"/>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l="22219" t="22665" r="23645" b="23379"/>
          <a:stretch/>
        </p:blipFill>
        <p:spPr>
          <a:xfrm>
            <a:off x="6387899" y="1721410"/>
            <a:ext cx="518000" cy="516265"/>
          </a:xfrm>
          <a:prstGeom prst="rect">
            <a:avLst/>
          </a:prstGeom>
        </p:spPr>
      </p:pic>
      <p:pic>
        <p:nvPicPr>
          <p:cNvPr id="50" name="Graphic 29">
            <a:extLst>
              <a:ext uri="{FF2B5EF4-FFF2-40B4-BE49-F238E27FC236}">
                <a16:creationId xmlns:a16="http://schemas.microsoft.com/office/drawing/2014/main" id="{E4425573-4A9B-A03E-CE1B-868C01E98925}"/>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9"/>
              </a:ext>
            </a:extLst>
          </a:blip>
          <a:srcRect l="24715" t="26289" r="24540" b="25146"/>
          <a:stretch/>
        </p:blipFill>
        <p:spPr>
          <a:xfrm>
            <a:off x="7717883" y="1726556"/>
            <a:ext cx="572140" cy="547563"/>
          </a:xfrm>
          <a:prstGeom prst="rect">
            <a:avLst/>
          </a:prstGeom>
        </p:spPr>
      </p:pic>
      <p:sp>
        <p:nvSpPr>
          <p:cNvPr id="52" name="TextBox 51">
            <a:extLst>
              <a:ext uri="{FF2B5EF4-FFF2-40B4-BE49-F238E27FC236}">
                <a16:creationId xmlns:a16="http://schemas.microsoft.com/office/drawing/2014/main" id="{9B57C763-8899-330C-17D4-7F429DD01867}"/>
              </a:ext>
            </a:extLst>
          </p:cNvPr>
          <p:cNvSpPr txBox="1"/>
          <p:nvPr/>
        </p:nvSpPr>
        <p:spPr>
          <a:xfrm>
            <a:off x="7223130" y="2460064"/>
            <a:ext cx="1896628" cy="1077218"/>
          </a:xfrm>
          <a:prstGeom prst="rect">
            <a:avLst/>
          </a:prstGeom>
          <a:noFill/>
        </p:spPr>
        <p:txBody>
          <a:bodyPr wrap="square">
            <a:spAutoFit/>
          </a:bodyPr>
          <a:lstStyle/>
          <a:p>
            <a:pPr algn="ctr" defTabSz="914132"/>
            <a:r>
              <a:rPr lang="en-GB" sz="1600" b="1">
                <a:solidFill>
                  <a:srgbClr val="001D36"/>
                </a:solidFill>
                <a:latin typeface="Gadugi" panose="020B0502040204020203" pitchFamily="34" charset="0"/>
              </a:rPr>
              <a:t>Convera will send your funds to Newcastle University</a:t>
            </a:r>
            <a:r>
              <a:rPr lang="en-US" sz="1600" b="1">
                <a:solidFill>
                  <a:srgbClr val="000000"/>
                </a:solidFill>
                <a:latin typeface="Gadugi" panose="020B0502040204020203" pitchFamily="34" charset="0"/>
              </a:rPr>
              <a:t>​</a:t>
            </a:r>
            <a:endParaRPr lang="en-US" sz="1600" b="1">
              <a:solidFill>
                <a:srgbClr val="001E37"/>
              </a:solidFill>
              <a:latin typeface="Gadugi"/>
            </a:endParaRPr>
          </a:p>
        </p:txBody>
      </p:sp>
      <p:pic>
        <p:nvPicPr>
          <p:cNvPr id="53" name="Graphic 36">
            <a:extLst>
              <a:ext uri="{FF2B5EF4-FFF2-40B4-BE49-F238E27FC236}">
                <a16:creationId xmlns:a16="http://schemas.microsoft.com/office/drawing/2014/main" id="{B1C57B02-2649-E2C6-8DA3-EF697BCA6BC9}"/>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10"/>
              </a:ext>
            </a:extLst>
          </a:blip>
          <a:srcRect l="23140" t="23105" r="24917" b="21117"/>
          <a:stretch/>
        </p:blipFill>
        <p:spPr>
          <a:xfrm>
            <a:off x="11027533" y="1707458"/>
            <a:ext cx="498660" cy="535471"/>
          </a:xfrm>
          <a:prstGeom prst="rect">
            <a:avLst/>
          </a:prstGeom>
        </p:spPr>
      </p:pic>
      <p:sp>
        <p:nvSpPr>
          <p:cNvPr id="55" name="TextBox 54">
            <a:extLst>
              <a:ext uri="{FF2B5EF4-FFF2-40B4-BE49-F238E27FC236}">
                <a16:creationId xmlns:a16="http://schemas.microsoft.com/office/drawing/2014/main" id="{11D5AC43-D91E-778A-E15E-E7393098AB25}"/>
              </a:ext>
            </a:extLst>
          </p:cNvPr>
          <p:cNvSpPr txBox="1"/>
          <p:nvPr/>
        </p:nvSpPr>
        <p:spPr>
          <a:xfrm>
            <a:off x="10395013" y="2328764"/>
            <a:ext cx="1859423" cy="1323439"/>
          </a:xfrm>
          <a:prstGeom prst="rect">
            <a:avLst/>
          </a:prstGeom>
          <a:noFill/>
        </p:spPr>
        <p:txBody>
          <a:bodyPr wrap="square">
            <a:spAutoFit/>
          </a:bodyPr>
          <a:lstStyle/>
          <a:p>
            <a:pPr algn="ctr" defTabSz="914132"/>
            <a:r>
              <a:rPr lang="en-GB" sz="1600" b="1">
                <a:solidFill>
                  <a:srgbClr val="001D36"/>
                </a:solidFill>
                <a:latin typeface="Gadugi" panose="020B0502040204020203" pitchFamily="34" charset="0"/>
              </a:rPr>
              <a:t>Newcastle receive funds and mark your account as </a:t>
            </a:r>
          </a:p>
          <a:p>
            <a:pPr algn="ctr" defTabSz="914132"/>
            <a:r>
              <a:rPr lang="en-GB" sz="1600" b="1">
                <a:solidFill>
                  <a:srgbClr val="001D36"/>
                </a:solidFill>
                <a:latin typeface="Gadugi" panose="020B0502040204020203" pitchFamily="34" charset="0"/>
              </a:rPr>
              <a:t>paid</a:t>
            </a:r>
            <a:r>
              <a:rPr lang="en-US" sz="1600" b="1">
                <a:solidFill>
                  <a:srgbClr val="000000"/>
                </a:solidFill>
                <a:latin typeface="Gadugi" panose="020B0502040204020203" pitchFamily="34" charset="0"/>
              </a:rPr>
              <a:t>​</a:t>
            </a:r>
            <a:endParaRPr lang="en-US" sz="1600" b="1">
              <a:solidFill>
                <a:srgbClr val="001E37"/>
              </a:solidFill>
              <a:latin typeface="Gadugi"/>
            </a:endParaRPr>
          </a:p>
        </p:txBody>
      </p:sp>
      <p:pic>
        <p:nvPicPr>
          <p:cNvPr id="58" name="Picture 57">
            <a:extLst>
              <a:ext uri="{FF2B5EF4-FFF2-40B4-BE49-F238E27FC236}">
                <a16:creationId xmlns:a16="http://schemas.microsoft.com/office/drawing/2014/main" id="{F413A490-1AD0-3DF7-6034-87A3BB66AF7E}"/>
              </a:ext>
              <a:ext uri="{C183D7F6-B498-43B3-948B-1728B52AA6E4}">
                <adec:decorative xmlns:adec="http://schemas.microsoft.com/office/drawing/2017/decorative" val="1"/>
              </a:ext>
            </a:extLst>
          </p:cNvPr>
          <p:cNvPicPr>
            <a:picLocks noChangeAspect="1"/>
          </p:cNvPicPr>
          <p:nvPr/>
        </p:nvPicPr>
        <p:blipFill>
          <a:blip r:embed="rId11"/>
          <a:srcRect t="16798" b="47656"/>
          <a:stretch>
            <a:fillRect/>
          </a:stretch>
        </p:blipFill>
        <p:spPr>
          <a:xfrm>
            <a:off x="6635473" y="67837"/>
            <a:ext cx="2522083" cy="699457"/>
          </a:xfrm>
          <a:prstGeom prst="rect">
            <a:avLst/>
          </a:prstGeom>
        </p:spPr>
      </p:pic>
      <p:pic>
        <p:nvPicPr>
          <p:cNvPr id="59" name="Picture 58" descr="A red text on a white background&#10;&#10;Description automatically generated">
            <a:extLst>
              <a:ext uri="{FF2B5EF4-FFF2-40B4-BE49-F238E27FC236}">
                <a16:creationId xmlns:a16="http://schemas.microsoft.com/office/drawing/2014/main" id="{FFB12509-DC8D-CFF3-77B0-51DF3237DE79}"/>
              </a:ext>
            </a:extLst>
          </p:cNvPr>
          <p:cNvPicPr>
            <a:picLocks noChangeAspect="1"/>
          </p:cNvPicPr>
          <p:nvPr/>
        </p:nvPicPr>
        <p:blipFill>
          <a:blip r:embed="rId12"/>
          <a:srcRect l="1786" t="25167" b="30132"/>
          <a:stretch>
            <a:fillRect/>
          </a:stretch>
        </p:blipFill>
        <p:spPr>
          <a:xfrm>
            <a:off x="11517951" y="92312"/>
            <a:ext cx="638741" cy="290715"/>
          </a:xfrm>
          <a:prstGeom prst="rect">
            <a:avLst/>
          </a:prstGeom>
        </p:spPr>
      </p:pic>
      <p:pic>
        <p:nvPicPr>
          <p:cNvPr id="60" name="Picture 59">
            <a:extLst>
              <a:ext uri="{FF2B5EF4-FFF2-40B4-BE49-F238E27FC236}">
                <a16:creationId xmlns:a16="http://schemas.microsoft.com/office/drawing/2014/main" id="{E97AD16E-8490-67FC-3FE1-A343B566EA90}"/>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9832679" y="807769"/>
            <a:ext cx="744623" cy="160060"/>
          </a:xfrm>
          <a:prstGeom prst="rect">
            <a:avLst/>
          </a:prstGeom>
        </p:spPr>
      </p:pic>
      <p:pic>
        <p:nvPicPr>
          <p:cNvPr id="61" name="Picture 60" descr="A green text with a white background&#10;&#10;Description automatically generated">
            <a:extLst>
              <a:ext uri="{FF2B5EF4-FFF2-40B4-BE49-F238E27FC236}">
                <a16:creationId xmlns:a16="http://schemas.microsoft.com/office/drawing/2014/main" id="{F34CFE41-710A-E216-5D8E-54C8C3B9E34A}"/>
              </a:ext>
            </a:extLst>
          </p:cNvPr>
          <p:cNvPicPr>
            <a:picLocks noChangeAspect="1"/>
          </p:cNvPicPr>
          <p:nvPr/>
        </p:nvPicPr>
        <p:blipFill>
          <a:blip r:embed="rId14"/>
          <a:stretch>
            <a:fillRect/>
          </a:stretch>
        </p:blipFill>
        <p:spPr>
          <a:xfrm>
            <a:off x="8993685" y="798539"/>
            <a:ext cx="744623" cy="171836"/>
          </a:xfrm>
          <a:prstGeom prst="rect">
            <a:avLst/>
          </a:prstGeom>
        </p:spPr>
      </p:pic>
      <p:pic>
        <p:nvPicPr>
          <p:cNvPr id="62" name="Picture 61" descr="A close up of a logo&#10;&#10;Description automatically generated">
            <a:extLst>
              <a:ext uri="{FF2B5EF4-FFF2-40B4-BE49-F238E27FC236}">
                <a16:creationId xmlns:a16="http://schemas.microsoft.com/office/drawing/2014/main" id="{200B1A8E-B815-4AFC-09EB-61BBC15804E3}"/>
              </a:ext>
            </a:extLst>
          </p:cNvPr>
          <p:cNvPicPr>
            <a:picLocks noChangeAspect="1"/>
          </p:cNvPicPr>
          <p:nvPr/>
        </p:nvPicPr>
        <p:blipFill>
          <a:blip r:embed="rId15"/>
          <a:stretch>
            <a:fillRect/>
          </a:stretch>
        </p:blipFill>
        <p:spPr>
          <a:xfrm>
            <a:off x="7951506" y="707199"/>
            <a:ext cx="850653" cy="348768"/>
          </a:xfrm>
          <a:prstGeom prst="rect">
            <a:avLst/>
          </a:prstGeom>
        </p:spPr>
      </p:pic>
      <p:pic>
        <p:nvPicPr>
          <p:cNvPr id="63" name="Picture 62">
            <a:extLst>
              <a:ext uri="{FF2B5EF4-FFF2-40B4-BE49-F238E27FC236}">
                <a16:creationId xmlns:a16="http://schemas.microsoft.com/office/drawing/2014/main" id="{6E8CA550-9D4D-D466-B7F4-B0CCDBC1E209}"/>
              </a:ext>
              <a:ext uri="{C183D7F6-B498-43B3-948B-1728B52AA6E4}">
                <adec:decorative xmlns:adec="http://schemas.microsoft.com/office/drawing/2017/decorative" val="1"/>
              </a:ext>
            </a:extLst>
          </p:cNvPr>
          <p:cNvPicPr>
            <a:picLocks noChangeAspect="1"/>
          </p:cNvPicPr>
          <p:nvPr/>
        </p:nvPicPr>
        <p:blipFill>
          <a:blip r:embed="rId16"/>
          <a:stretch>
            <a:fillRect/>
          </a:stretch>
        </p:blipFill>
        <p:spPr>
          <a:xfrm>
            <a:off x="10711803" y="694770"/>
            <a:ext cx="744623" cy="320119"/>
          </a:xfrm>
          <a:prstGeom prst="rect">
            <a:avLst/>
          </a:prstGeom>
        </p:spPr>
      </p:pic>
      <p:pic>
        <p:nvPicPr>
          <p:cNvPr id="64" name="Picture 63">
            <a:extLst>
              <a:ext uri="{FF2B5EF4-FFF2-40B4-BE49-F238E27FC236}">
                <a16:creationId xmlns:a16="http://schemas.microsoft.com/office/drawing/2014/main" id="{443A22F7-9DE9-7DAA-B987-BEC6F017399E}"/>
              </a:ext>
              <a:ext uri="{C183D7F6-B498-43B3-948B-1728B52AA6E4}">
                <adec:decorative xmlns:adec="http://schemas.microsoft.com/office/drawing/2017/decorative" val="1"/>
              </a:ext>
            </a:extLst>
          </p:cNvPr>
          <p:cNvPicPr>
            <a:picLocks noChangeAspect="1"/>
          </p:cNvPicPr>
          <p:nvPr/>
        </p:nvPicPr>
        <p:blipFill>
          <a:blip r:embed="rId17"/>
          <a:stretch>
            <a:fillRect/>
          </a:stretch>
        </p:blipFill>
        <p:spPr>
          <a:xfrm>
            <a:off x="6772015" y="741862"/>
            <a:ext cx="999624" cy="245191"/>
          </a:xfrm>
          <a:prstGeom prst="rect">
            <a:avLst/>
          </a:prstGeom>
        </p:spPr>
      </p:pic>
      <p:pic>
        <p:nvPicPr>
          <p:cNvPr id="65" name="Picture 64">
            <a:extLst>
              <a:ext uri="{FF2B5EF4-FFF2-40B4-BE49-F238E27FC236}">
                <a16:creationId xmlns:a16="http://schemas.microsoft.com/office/drawing/2014/main" id="{0AE563E6-710E-10F9-13B6-1A1E90861039}"/>
              </a:ext>
              <a:ext uri="{C183D7F6-B498-43B3-948B-1728B52AA6E4}">
                <adec:decorative xmlns:adec="http://schemas.microsoft.com/office/drawing/2017/decorative" val="1"/>
              </a:ext>
            </a:extLst>
          </p:cNvPr>
          <p:cNvPicPr>
            <a:picLocks noChangeAspect="1"/>
          </p:cNvPicPr>
          <p:nvPr/>
        </p:nvPicPr>
        <p:blipFill>
          <a:blip r:embed="rId18"/>
          <a:stretch>
            <a:fillRect/>
          </a:stretch>
        </p:blipFill>
        <p:spPr>
          <a:xfrm>
            <a:off x="11550798" y="418029"/>
            <a:ext cx="529969" cy="495217"/>
          </a:xfrm>
          <a:prstGeom prst="rect">
            <a:avLst/>
          </a:prstGeom>
        </p:spPr>
      </p:pic>
      <p:pic>
        <p:nvPicPr>
          <p:cNvPr id="66" name="Graphic 7">
            <a:extLst>
              <a:ext uri="{FF2B5EF4-FFF2-40B4-BE49-F238E27FC236}">
                <a16:creationId xmlns:a16="http://schemas.microsoft.com/office/drawing/2014/main" id="{530CF87A-4752-5119-4FA0-2613CD5C0462}"/>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160525" y="229793"/>
            <a:ext cx="3609232" cy="538979"/>
          </a:xfrm>
          <a:prstGeom prst="rect">
            <a:avLst/>
          </a:prstGeom>
        </p:spPr>
      </p:pic>
      <p:pic>
        <p:nvPicPr>
          <p:cNvPr id="70" name="Picture 69">
            <a:extLst>
              <a:ext uri="{FF2B5EF4-FFF2-40B4-BE49-F238E27FC236}">
                <a16:creationId xmlns:a16="http://schemas.microsoft.com/office/drawing/2014/main" id="{1FB8F31D-D0C2-8AAD-60C3-FF8BF7ED0F7E}"/>
              </a:ext>
              <a:ext uri="{C183D7F6-B498-43B3-948B-1728B52AA6E4}">
                <adec:decorative xmlns:adec="http://schemas.microsoft.com/office/drawing/2017/decorative" val="1"/>
              </a:ext>
            </a:extLst>
          </p:cNvPr>
          <p:cNvPicPr>
            <a:picLocks noChangeAspect="1"/>
          </p:cNvPicPr>
          <p:nvPr/>
        </p:nvPicPr>
        <p:blipFill>
          <a:blip r:embed="rId11"/>
          <a:srcRect t="51359" b="10123"/>
          <a:stretch>
            <a:fillRect/>
          </a:stretch>
        </p:blipFill>
        <p:spPr>
          <a:xfrm>
            <a:off x="9006289" y="12027"/>
            <a:ext cx="2469028" cy="742000"/>
          </a:xfrm>
          <a:prstGeom prst="rect">
            <a:avLst/>
          </a:prstGeom>
        </p:spPr>
      </p:pic>
      <p:pic>
        <p:nvPicPr>
          <p:cNvPr id="76" name="Graphic 35">
            <a:extLst>
              <a:ext uri="{FF2B5EF4-FFF2-40B4-BE49-F238E27FC236}">
                <a16:creationId xmlns:a16="http://schemas.microsoft.com/office/drawing/2014/main" id="{37143A5F-BFA9-343D-7C89-CE1388A8F25C}"/>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20"/>
              </a:ext>
            </a:extLst>
          </a:blip>
          <a:srcRect l="18893" t="26452" r="19702" b="25145"/>
          <a:stretch/>
        </p:blipFill>
        <p:spPr>
          <a:xfrm>
            <a:off x="9351778" y="1831311"/>
            <a:ext cx="498660" cy="393068"/>
          </a:xfrm>
          <a:prstGeom prst="rect">
            <a:avLst/>
          </a:prstGeom>
        </p:spPr>
      </p:pic>
      <p:sp>
        <p:nvSpPr>
          <p:cNvPr id="78" name="TextBox 77">
            <a:extLst>
              <a:ext uri="{FF2B5EF4-FFF2-40B4-BE49-F238E27FC236}">
                <a16:creationId xmlns:a16="http://schemas.microsoft.com/office/drawing/2014/main" id="{9B75AB72-A70C-8158-78A2-6E48C3A7CDEB}"/>
              </a:ext>
            </a:extLst>
          </p:cNvPr>
          <p:cNvSpPr txBox="1"/>
          <p:nvPr/>
        </p:nvSpPr>
        <p:spPr>
          <a:xfrm>
            <a:off x="7763597" y="2510228"/>
            <a:ext cx="4069075" cy="1631216"/>
          </a:xfrm>
          <a:prstGeom prst="rect">
            <a:avLst/>
          </a:prstGeom>
          <a:noFill/>
        </p:spPr>
        <p:txBody>
          <a:bodyPr wrap="square">
            <a:spAutoFit/>
          </a:bodyPr>
          <a:lstStyle/>
          <a:p>
            <a:pPr algn="ctr" defTabSz="1219139">
              <a:defRPr/>
            </a:pPr>
            <a:r>
              <a:rPr lang="en-GB" sz="1600" b="1">
                <a:solidFill>
                  <a:srgbClr val="001E37"/>
                </a:solidFill>
                <a:latin typeface="Gadugi"/>
              </a:rPr>
              <a:t>Track </a:t>
            </a:r>
          </a:p>
          <a:p>
            <a:pPr algn="ctr" defTabSz="1219139">
              <a:defRPr/>
            </a:pPr>
            <a:r>
              <a:rPr lang="en-GB" sz="1600" b="1">
                <a:solidFill>
                  <a:srgbClr val="001E37"/>
                </a:solidFill>
                <a:latin typeface="Gadugi"/>
              </a:rPr>
              <a:t>Payment </a:t>
            </a:r>
          </a:p>
          <a:p>
            <a:pPr algn="ctr" defTabSz="1219139">
              <a:defRPr/>
            </a:pPr>
            <a:r>
              <a:rPr lang="en-GB" sz="1600" b="1">
                <a:solidFill>
                  <a:srgbClr val="001E37"/>
                </a:solidFill>
                <a:latin typeface="Gadugi"/>
              </a:rPr>
              <a:t>status</a:t>
            </a:r>
          </a:p>
          <a:p>
            <a:pPr algn="ctr" defTabSz="1219139">
              <a:defRPr/>
            </a:pPr>
            <a:endParaRPr lang="en-GB" b="1">
              <a:solidFill>
                <a:srgbClr val="001E37"/>
              </a:solidFill>
              <a:latin typeface="Gadugi"/>
            </a:endParaRPr>
          </a:p>
          <a:p>
            <a:pPr algn="ctr" defTabSz="1219139">
              <a:defRPr/>
            </a:pPr>
            <a:endParaRPr lang="en-GB" b="1">
              <a:solidFill>
                <a:srgbClr val="001E37"/>
              </a:solidFill>
              <a:latin typeface="Gadugi"/>
            </a:endParaRPr>
          </a:p>
          <a:p>
            <a:pPr algn="ctr" defTabSz="1219139">
              <a:defRPr/>
            </a:pPr>
            <a:r>
              <a:rPr lang="en-GB" sz="1600" b="1">
                <a:solidFill>
                  <a:srgbClr val="001E37"/>
                </a:solidFill>
                <a:latin typeface="Gadugi"/>
              </a:rPr>
              <a:t> </a:t>
            </a:r>
            <a:r>
              <a:rPr lang="en-GB" sz="1600" b="1" u="sng">
                <a:solidFill>
                  <a:srgbClr val="001E37"/>
                </a:solidFill>
                <a:latin typeface="Gadugi"/>
                <a:hlinkClick r:id="rId21"/>
              </a:rPr>
              <a:t>students.convera.com/#!/tracking</a:t>
            </a:r>
            <a:r>
              <a:rPr lang="en-GB" sz="1600" b="1">
                <a:solidFill>
                  <a:srgbClr val="001E37"/>
                </a:solidFill>
                <a:latin typeface="Gadugi"/>
              </a:rPr>
              <a:t> </a:t>
            </a:r>
            <a:r>
              <a:rPr lang="en-US" sz="1600" b="1">
                <a:solidFill>
                  <a:srgbClr val="001E37"/>
                </a:solidFill>
                <a:latin typeface="Gadugi"/>
              </a:rPr>
              <a:t>​</a:t>
            </a:r>
            <a:endParaRPr lang="en-GB" sz="1600" b="1">
              <a:solidFill>
                <a:srgbClr val="001E37"/>
              </a:solidFill>
              <a:latin typeface="Montserrat" pitchFamily="2" charset="77"/>
              <a:ea typeface="Gadugi" panose="020B0502040204020203" pitchFamily="34" charset="0"/>
            </a:endParaRPr>
          </a:p>
        </p:txBody>
      </p:sp>
      <p:sp>
        <p:nvSpPr>
          <p:cNvPr id="83" name="TextBox 82">
            <a:extLst>
              <a:ext uri="{FF2B5EF4-FFF2-40B4-BE49-F238E27FC236}">
                <a16:creationId xmlns:a16="http://schemas.microsoft.com/office/drawing/2014/main" id="{DFE4CA51-2644-C414-4641-406F452A9E5F}"/>
              </a:ext>
            </a:extLst>
          </p:cNvPr>
          <p:cNvSpPr txBox="1"/>
          <p:nvPr/>
        </p:nvSpPr>
        <p:spPr>
          <a:xfrm>
            <a:off x="115761" y="4873004"/>
            <a:ext cx="6938176" cy="1036181"/>
          </a:xfrm>
          <a:prstGeom prst="rect">
            <a:avLst/>
          </a:prstGeom>
          <a:noFill/>
        </p:spPr>
        <p:txBody>
          <a:bodyPr wrap="square" rtlCol="0">
            <a:spAutoFit/>
          </a:bodyPr>
          <a:lstStyle/>
          <a:p>
            <a:pPr marL="228594" indent="-228594" defTabSz="914132">
              <a:spcBef>
                <a:spcPts val="400"/>
              </a:spcBef>
              <a:spcAft>
                <a:spcPts val="400"/>
              </a:spcAft>
              <a:buFont typeface="Arial" panose="020B0604020202020204" pitchFamily="34" charset="0"/>
              <a:buChar char="•"/>
            </a:pPr>
            <a:r>
              <a:rPr lang="en-GB" sz="1600" b="1">
                <a:solidFill>
                  <a:srgbClr val="001E37"/>
                </a:solidFill>
                <a:latin typeface="Gadugi"/>
              </a:rPr>
              <a:t>Pay in your local currency using payment local payment options</a:t>
            </a:r>
          </a:p>
          <a:p>
            <a:pPr marL="228594" indent="-228594" defTabSz="914132">
              <a:spcBef>
                <a:spcPts val="400"/>
              </a:spcBef>
              <a:spcAft>
                <a:spcPts val="400"/>
              </a:spcAft>
              <a:buFont typeface="Arial" panose="020B0604020202020204" pitchFamily="34" charset="0"/>
              <a:buChar char="•"/>
            </a:pPr>
            <a:r>
              <a:rPr lang="en-GB" sz="1600" b="1">
                <a:solidFill>
                  <a:srgbClr val="001E37"/>
                </a:solidFill>
                <a:latin typeface="Gadugi"/>
              </a:rPr>
              <a:t>Price promise guarantee for local bank transfer methods</a:t>
            </a:r>
          </a:p>
          <a:p>
            <a:pPr marL="228594" indent="-228594" defTabSz="914132">
              <a:spcBef>
                <a:spcPts val="400"/>
              </a:spcBef>
              <a:spcAft>
                <a:spcPts val="400"/>
              </a:spcAft>
              <a:buFont typeface="Arial" panose="020B0604020202020204" pitchFamily="34" charset="0"/>
              <a:buChar char="•"/>
            </a:pPr>
            <a:r>
              <a:rPr lang="en-GB" sz="1600" b="1">
                <a:solidFill>
                  <a:srgbClr val="FF0000"/>
                </a:solidFill>
                <a:latin typeface="Gadugi"/>
              </a:rPr>
              <a:t>Convera will not charge any fees</a:t>
            </a:r>
          </a:p>
        </p:txBody>
      </p:sp>
      <p:sp>
        <p:nvSpPr>
          <p:cNvPr id="85" name="TextBox 84">
            <a:extLst>
              <a:ext uri="{FF2B5EF4-FFF2-40B4-BE49-F238E27FC236}">
                <a16:creationId xmlns:a16="http://schemas.microsoft.com/office/drawing/2014/main" id="{730D5309-2CC9-DD04-AF49-9ADB3DF25ED4}"/>
              </a:ext>
            </a:extLst>
          </p:cNvPr>
          <p:cNvSpPr txBox="1"/>
          <p:nvPr/>
        </p:nvSpPr>
        <p:spPr>
          <a:xfrm>
            <a:off x="6642286" y="4873005"/>
            <a:ext cx="5949108" cy="1282402"/>
          </a:xfrm>
          <a:prstGeom prst="rect">
            <a:avLst/>
          </a:prstGeom>
          <a:noFill/>
        </p:spPr>
        <p:txBody>
          <a:bodyPr wrap="square">
            <a:spAutoFit/>
          </a:bodyPr>
          <a:lstStyle/>
          <a:p>
            <a:pPr marL="228594" indent="-228594" defTabSz="914132">
              <a:spcBef>
                <a:spcPts val="400"/>
              </a:spcBef>
              <a:spcAft>
                <a:spcPts val="400"/>
              </a:spcAft>
              <a:buFont typeface="Arial" panose="020B0604020202020204" pitchFamily="34" charset="0"/>
              <a:buChar char="•"/>
            </a:pPr>
            <a:r>
              <a:rPr lang="en-GB" sz="1600" b="1">
                <a:solidFill>
                  <a:srgbClr val="001E37"/>
                </a:solidFill>
                <a:latin typeface="Gadugi"/>
              </a:rPr>
              <a:t>Dedicated support throughout the payment journey </a:t>
            </a:r>
            <a:r>
              <a:rPr lang="en-GB" sz="1600" b="1">
                <a:solidFill>
                  <a:srgbClr val="001E37"/>
                </a:solidFill>
                <a:latin typeface="Gadugi"/>
                <a:hlinkClick r:id="rId22"/>
              </a:rPr>
              <a:t>students.convera.com/#!/contact-us</a:t>
            </a:r>
            <a:endParaRPr lang="en-GB" sz="1600" b="1">
              <a:solidFill>
                <a:srgbClr val="001E37"/>
              </a:solidFill>
              <a:latin typeface="Gadugi"/>
            </a:endParaRPr>
          </a:p>
          <a:p>
            <a:pPr marL="228594" indent="-228594" defTabSz="914132">
              <a:spcBef>
                <a:spcPts val="400"/>
              </a:spcBef>
              <a:spcAft>
                <a:spcPts val="400"/>
              </a:spcAft>
              <a:buFont typeface="Arial" panose="020B0604020202020204" pitchFamily="34" charset="0"/>
              <a:buChar char="•"/>
            </a:pPr>
            <a:r>
              <a:rPr lang="en-US" sz="1600" b="1">
                <a:solidFill>
                  <a:srgbClr val="001E37"/>
                </a:solidFill>
                <a:latin typeface="Gadugi"/>
              </a:rPr>
              <a:t>Multilingual platform (supporting ten languages)</a:t>
            </a:r>
          </a:p>
          <a:p>
            <a:pPr marL="228594" indent="-228594" defTabSz="914132">
              <a:spcBef>
                <a:spcPts val="400"/>
              </a:spcBef>
              <a:spcAft>
                <a:spcPts val="400"/>
              </a:spcAft>
              <a:buFont typeface="Arial" panose="020B0604020202020204" pitchFamily="34" charset="0"/>
              <a:buChar char="•"/>
            </a:pPr>
            <a:r>
              <a:rPr lang="en-US" sz="1600" b="1">
                <a:solidFill>
                  <a:srgbClr val="001E37"/>
                </a:solidFill>
                <a:latin typeface="Gadugi"/>
              </a:rPr>
              <a:t>Desktop and Mobile compatible</a:t>
            </a:r>
          </a:p>
        </p:txBody>
      </p:sp>
      <p:pic>
        <p:nvPicPr>
          <p:cNvPr id="88" name="Picture 87">
            <a:extLst>
              <a:ext uri="{FF2B5EF4-FFF2-40B4-BE49-F238E27FC236}">
                <a16:creationId xmlns:a16="http://schemas.microsoft.com/office/drawing/2014/main" id="{81A7FEFF-398D-4FEE-BC91-E8CE47848C7C}"/>
              </a:ext>
            </a:extLst>
          </p:cNvPr>
          <p:cNvPicPr>
            <a:picLocks noChangeAspect="1"/>
          </p:cNvPicPr>
          <p:nvPr/>
        </p:nvPicPr>
        <p:blipFill>
          <a:blip r:embed="rId23"/>
          <a:stretch>
            <a:fillRect/>
          </a:stretch>
        </p:blipFill>
        <p:spPr>
          <a:xfrm>
            <a:off x="-164496" y="4597829"/>
            <a:ext cx="12520991" cy="265776"/>
          </a:xfrm>
          <a:prstGeom prst="rect">
            <a:avLst/>
          </a:prstGeom>
        </p:spPr>
      </p:pic>
      <p:sp>
        <p:nvSpPr>
          <p:cNvPr id="90" name="TextBox 89">
            <a:extLst>
              <a:ext uri="{FF2B5EF4-FFF2-40B4-BE49-F238E27FC236}">
                <a16:creationId xmlns:a16="http://schemas.microsoft.com/office/drawing/2014/main" id="{92F9A98D-2C8B-CA35-6015-D44C8497540E}"/>
              </a:ext>
            </a:extLst>
          </p:cNvPr>
          <p:cNvSpPr txBox="1"/>
          <p:nvPr/>
        </p:nvSpPr>
        <p:spPr>
          <a:xfrm>
            <a:off x="11291" y="1129575"/>
            <a:ext cx="6376608" cy="338554"/>
          </a:xfrm>
          <a:prstGeom prst="rect">
            <a:avLst/>
          </a:prstGeom>
          <a:noFill/>
        </p:spPr>
        <p:txBody>
          <a:bodyPr wrap="square">
            <a:spAutoFit/>
          </a:bodyPr>
          <a:lstStyle/>
          <a:p>
            <a:pPr defTabSz="914132"/>
            <a:r>
              <a:rPr lang="en-US" sz="1600" b="1">
                <a:solidFill>
                  <a:srgbClr val="001E37"/>
                </a:solidFill>
                <a:latin typeface="Gadugi"/>
                <a:hlinkClick r:id="rId24"/>
              </a:rPr>
              <a:t>students.convera.com/</a:t>
            </a:r>
            <a:r>
              <a:rPr lang="en-US" sz="1600" b="1" err="1">
                <a:solidFill>
                  <a:srgbClr val="001E37"/>
                </a:solidFill>
                <a:latin typeface="Gadugi"/>
                <a:hlinkClick r:id="rId24"/>
              </a:rPr>
              <a:t>newcastle</a:t>
            </a:r>
            <a:r>
              <a:rPr lang="en-US" sz="1600" b="1">
                <a:solidFill>
                  <a:srgbClr val="001E37"/>
                </a:solidFill>
                <a:latin typeface="Gadugi"/>
                <a:hlinkClick r:id="rId24"/>
              </a:rPr>
              <a:t>#!/</a:t>
            </a:r>
            <a:r>
              <a:rPr lang="en-US" sz="1600" b="1">
                <a:solidFill>
                  <a:srgbClr val="001E37"/>
                </a:solidFill>
                <a:latin typeface="Gadugi"/>
              </a:rPr>
              <a:t> </a:t>
            </a:r>
          </a:p>
        </p:txBody>
      </p:sp>
    </p:spTree>
    <p:extLst>
      <p:ext uri="{BB962C8B-B14F-4D97-AF65-F5344CB8AC3E}">
        <p14:creationId xmlns:p14="http://schemas.microsoft.com/office/powerpoint/2010/main" val="9218612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686265B-234D-B516-4015-D47D8137B2F7}"/>
            </a:ext>
          </a:extLst>
        </p:cNvPr>
        <p:cNvGrpSpPr/>
        <p:nvPr/>
      </p:nvGrpSpPr>
      <p:grpSpPr>
        <a:xfrm>
          <a:off x="0" y="0"/>
          <a:ext cx="0" cy="0"/>
          <a:chOff x="0" y="0"/>
          <a:chExt cx="0" cy="0"/>
        </a:xfrm>
      </p:grpSpPr>
      <p:sp>
        <p:nvSpPr>
          <p:cNvPr id="2" name="Rectangle: Rounded Corners 2">
            <a:extLst>
              <a:ext uri="{FF2B5EF4-FFF2-40B4-BE49-F238E27FC236}">
                <a16:creationId xmlns:a16="http://schemas.microsoft.com/office/drawing/2014/main" id="{9E404A5C-FD0F-C015-5961-6D1202CD1E42}"/>
              </a:ext>
            </a:extLst>
          </p:cNvPr>
          <p:cNvSpPr/>
          <p:nvPr/>
        </p:nvSpPr>
        <p:spPr>
          <a:xfrm>
            <a:off x="3506843" y="210312"/>
            <a:ext cx="7849339" cy="5568188"/>
          </a:xfrm>
          <a:prstGeom prst="roundRect">
            <a:avLst>
              <a:gd name="adj" fmla="val 4365"/>
            </a:avLst>
          </a:prstGeom>
          <a:solidFill>
            <a:schemeClr val="bg2"/>
          </a:solidFill>
          <a:ln>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825952" tIns="35911" rIns="179555" bIns="35911" rtlCol="0" anchor="ctr">
            <a:no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pPr defTabSz="912160"/>
            <a:endParaRPr lang="en-US" sz="1397">
              <a:solidFill>
                <a:srgbClr val="001D36"/>
              </a:solidFill>
              <a:latin typeface="Gadugi"/>
            </a:endParaRPr>
          </a:p>
        </p:txBody>
      </p:sp>
      <p:sp>
        <p:nvSpPr>
          <p:cNvPr id="14" name="Rectangle: Rounded Corners 2">
            <a:extLst>
              <a:ext uri="{FF2B5EF4-FFF2-40B4-BE49-F238E27FC236}">
                <a16:creationId xmlns:a16="http://schemas.microsoft.com/office/drawing/2014/main" id="{1BA7D35A-1F54-2E80-1BAA-E63D039ED38C}"/>
              </a:ext>
            </a:extLst>
          </p:cNvPr>
          <p:cNvSpPr/>
          <p:nvPr/>
        </p:nvSpPr>
        <p:spPr>
          <a:xfrm>
            <a:off x="585693" y="813816"/>
            <a:ext cx="2599552" cy="4964684"/>
          </a:xfrm>
          <a:prstGeom prst="roundRect">
            <a:avLst>
              <a:gd name="adj" fmla="val 8820"/>
            </a:avLst>
          </a:prstGeom>
          <a:solidFill>
            <a:srgbClr val="A9E6D1"/>
          </a:solidFill>
          <a:ln>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825952" tIns="35911" rIns="179555" bIns="35911" rtlCol="0" anchor="ctr">
            <a:no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pPr defTabSz="912160"/>
            <a:endParaRPr lang="en-US" sz="1397">
              <a:solidFill>
                <a:srgbClr val="001D36"/>
              </a:solidFill>
              <a:latin typeface="Gadugi"/>
            </a:endParaRPr>
          </a:p>
        </p:txBody>
      </p:sp>
      <p:sp>
        <p:nvSpPr>
          <p:cNvPr id="16" name="Rectangle: Rounded Corners 2">
            <a:extLst>
              <a:ext uri="{FF2B5EF4-FFF2-40B4-BE49-F238E27FC236}">
                <a16:creationId xmlns:a16="http://schemas.microsoft.com/office/drawing/2014/main" id="{387C43EB-159E-8C7F-F51B-E595EE3F21B2}"/>
              </a:ext>
            </a:extLst>
          </p:cNvPr>
          <p:cNvSpPr/>
          <p:nvPr/>
        </p:nvSpPr>
        <p:spPr>
          <a:xfrm>
            <a:off x="573028" y="808082"/>
            <a:ext cx="2612217" cy="404234"/>
          </a:xfrm>
          <a:prstGeom prst="round2SameRect">
            <a:avLst>
              <a:gd name="adj1" fmla="val 40478"/>
              <a:gd name="adj2" fmla="val 0"/>
            </a:avLst>
          </a:prstGeom>
          <a:solidFill>
            <a:schemeClr val="tx1"/>
          </a:solidFill>
          <a:ln>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825952" tIns="35911" rIns="179555" bIns="35911" rtlCol="0" anchor="ctr">
            <a:no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pPr defTabSz="912160"/>
            <a:endParaRPr lang="en-US" sz="1397">
              <a:solidFill>
                <a:srgbClr val="001D36"/>
              </a:solidFill>
              <a:latin typeface="Gadugi"/>
            </a:endParaRPr>
          </a:p>
        </p:txBody>
      </p:sp>
      <p:sp>
        <p:nvSpPr>
          <p:cNvPr id="13" name="Rectangle: Rounded Corners 2">
            <a:extLst>
              <a:ext uri="{FF2B5EF4-FFF2-40B4-BE49-F238E27FC236}">
                <a16:creationId xmlns:a16="http://schemas.microsoft.com/office/drawing/2014/main" id="{89EE9C51-EFD0-0915-9688-AF2D77DDD424}"/>
              </a:ext>
            </a:extLst>
          </p:cNvPr>
          <p:cNvSpPr/>
          <p:nvPr/>
        </p:nvSpPr>
        <p:spPr>
          <a:xfrm rot="10800000">
            <a:off x="3506843" y="210312"/>
            <a:ext cx="7848787" cy="404234"/>
          </a:xfrm>
          <a:prstGeom prst="round2SameRect">
            <a:avLst>
              <a:gd name="adj1" fmla="val 0"/>
              <a:gd name="adj2" fmla="val 39340"/>
            </a:avLst>
          </a:prstGeom>
          <a:solidFill>
            <a:schemeClr val="tx1"/>
          </a:solidFill>
          <a:ln>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825952" tIns="35911" rIns="179555" bIns="35911" rtlCol="0" anchor="ctr">
            <a:no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pPr defTabSz="912160"/>
            <a:endParaRPr lang="en-US" sz="1397">
              <a:solidFill>
                <a:srgbClr val="001D36"/>
              </a:solidFill>
              <a:latin typeface="Gadugi"/>
            </a:endParaRPr>
          </a:p>
        </p:txBody>
      </p:sp>
      <p:sp>
        <p:nvSpPr>
          <p:cNvPr id="15" name="Text Placeholder 14">
            <a:extLst>
              <a:ext uri="{FF2B5EF4-FFF2-40B4-BE49-F238E27FC236}">
                <a16:creationId xmlns:a16="http://schemas.microsoft.com/office/drawing/2014/main" id="{BFD048E9-2431-6936-70F2-4796D1065A39}"/>
              </a:ext>
            </a:extLst>
          </p:cNvPr>
          <p:cNvSpPr>
            <a:spLocks noGrp="1"/>
          </p:cNvSpPr>
          <p:nvPr>
            <p:ph type="body" sz="quarter" idx="4294967295"/>
          </p:nvPr>
        </p:nvSpPr>
        <p:spPr>
          <a:xfrm>
            <a:off x="1419603" y="874195"/>
            <a:ext cx="937677" cy="378474"/>
          </a:xfrm>
          <a:prstGeom prst="rect">
            <a:avLst/>
          </a:prstGeom>
        </p:spPr>
        <p:txBody>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pPr marL="0" indent="0">
              <a:buNone/>
            </a:pPr>
            <a:r>
              <a:rPr lang="en-US" sz="1596" b="1">
                <a:solidFill>
                  <a:schemeClr val="bg1"/>
                </a:solidFill>
                <a:latin typeface="Gadugi" panose="020B0502040204020203" pitchFamily="34" charset="0"/>
                <a:ea typeface="Gadugi" panose="020B0502040204020203" pitchFamily="34" charset="0"/>
              </a:rPr>
              <a:t>Benefits</a:t>
            </a:r>
          </a:p>
        </p:txBody>
      </p:sp>
      <p:sp>
        <p:nvSpPr>
          <p:cNvPr id="9" name="TextBox 8">
            <a:extLst>
              <a:ext uri="{FF2B5EF4-FFF2-40B4-BE49-F238E27FC236}">
                <a16:creationId xmlns:a16="http://schemas.microsoft.com/office/drawing/2014/main" id="{7D89C003-B840-BD94-72E2-EE39BA8EE8DF}"/>
              </a:ext>
            </a:extLst>
          </p:cNvPr>
          <p:cNvSpPr txBox="1"/>
          <p:nvPr/>
        </p:nvSpPr>
        <p:spPr>
          <a:xfrm>
            <a:off x="6794796" y="306110"/>
            <a:ext cx="1312726" cy="245348"/>
          </a:xfrm>
          <a:prstGeom prst="rect">
            <a:avLst/>
          </a:prstGeom>
          <a:noFill/>
        </p:spPr>
        <p:txBody>
          <a:bodyPr wrap="square" lIns="0" tIns="0" rIns="0" bIns="0" rtlCol="0">
            <a:sp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pPr defTabSz="912160"/>
            <a:r>
              <a:rPr lang="en-US" sz="1596" b="1">
                <a:solidFill>
                  <a:srgbClr val="F2F6F7"/>
                </a:solidFill>
                <a:latin typeface="Gadugi" panose="020B0502040204020203" pitchFamily="34" charset="0"/>
                <a:ea typeface="Gadugi" panose="020B0502040204020203" pitchFamily="34" charset="0"/>
                <a:cs typeface="Arial" pitchFamily="34" charset="0"/>
              </a:rPr>
              <a:t>How it works</a:t>
            </a:r>
          </a:p>
        </p:txBody>
      </p:sp>
      <p:sp>
        <p:nvSpPr>
          <p:cNvPr id="5" name="Rectangle 4">
            <a:extLst>
              <a:ext uri="{FF2B5EF4-FFF2-40B4-BE49-F238E27FC236}">
                <a16:creationId xmlns:a16="http://schemas.microsoft.com/office/drawing/2014/main" id="{AB4764BE-9276-97D4-2A1A-669758BE5819}"/>
              </a:ext>
            </a:extLst>
          </p:cNvPr>
          <p:cNvSpPr/>
          <p:nvPr/>
        </p:nvSpPr>
        <p:spPr>
          <a:xfrm>
            <a:off x="573028" y="1473672"/>
            <a:ext cx="2612217" cy="3877985"/>
          </a:xfrm>
          <a:prstGeom prst="rect">
            <a:avLst/>
          </a:prstGeom>
        </p:spPr>
        <p:txBody>
          <a:bodyPr wrap="square" lIns="0" tIns="0" rIns="0" bIns="0" numCol="1" anchor="t">
            <a:sp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pPr marL="142875" indent="-142875" defTabSz="456080">
              <a:buFont typeface="Arial" panose="020B0604020202020204" pitchFamily="34" charset="0"/>
              <a:buChar char="•"/>
            </a:pPr>
            <a:r>
              <a:rPr lang="en-US" sz="1400" b="1">
                <a:solidFill>
                  <a:srgbClr val="001D36"/>
                </a:solidFill>
                <a:latin typeface="Derailed"/>
                <a:ea typeface="Gadugi" panose="020B0502040204020203" pitchFamily="34" charset="0"/>
                <a:cs typeface="Arial" charset="0"/>
              </a:rPr>
              <a:t>Pay in your local currency</a:t>
            </a:r>
          </a:p>
          <a:p>
            <a:pPr marL="142875" indent="-142875" defTabSz="456080">
              <a:buFont typeface="Arial" panose="020B0604020202020204" pitchFamily="34" charset="0"/>
              <a:buChar char="•"/>
            </a:pPr>
            <a:endParaRPr lang="en-US" sz="1400" b="1">
              <a:solidFill>
                <a:srgbClr val="001D36"/>
              </a:solidFill>
              <a:latin typeface="Derailed"/>
              <a:ea typeface="Gadugi" panose="020B0502040204020203" pitchFamily="34" charset="0"/>
              <a:cs typeface="Arial" charset="0"/>
            </a:endParaRPr>
          </a:p>
          <a:p>
            <a:pPr marL="142875" indent="-142875" defTabSz="456080">
              <a:buFont typeface="Arial" panose="020B0604020202020204" pitchFamily="34" charset="0"/>
              <a:buChar char="•"/>
            </a:pPr>
            <a:r>
              <a:rPr lang="en-US" sz="1400" b="1">
                <a:solidFill>
                  <a:srgbClr val="001D36"/>
                </a:solidFill>
                <a:latin typeface="Derailed"/>
                <a:ea typeface="Gadugi" panose="020B0502040204020203" pitchFamily="34" charset="0"/>
                <a:cs typeface="Arial" charset="0"/>
              </a:rPr>
              <a:t>Local payment options</a:t>
            </a:r>
          </a:p>
          <a:p>
            <a:pPr marL="142875" indent="-142875" defTabSz="456080">
              <a:buFont typeface="Arial" panose="020B0604020202020204" pitchFamily="34" charset="0"/>
              <a:buChar char="•"/>
            </a:pPr>
            <a:endParaRPr lang="en-US" sz="1400" b="1">
              <a:solidFill>
                <a:srgbClr val="001D36"/>
              </a:solidFill>
              <a:latin typeface="Derailed"/>
              <a:ea typeface="Gadugi" panose="020B0502040204020203" pitchFamily="34" charset="0"/>
              <a:cs typeface="Arial" charset="0"/>
            </a:endParaRPr>
          </a:p>
          <a:p>
            <a:pPr marL="142875" indent="-142875" defTabSz="456080">
              <a:buFont typeface="Arial" panose="020B0604020202020204" pitchFamily="34" charset="0"/>
              <a:buChar char="•"/>
            </a:pPr>
            <a:r>
              <a:rPr lang="en-US" sz="1400" b="1">
                <a:solidFill>
                  <a:srgbClr val="001D36"/>
                </a:solidFill>
                <a:latin typeface="Derailed"/>
                <a:ea typeface="Gadugi" panose="020B0502040204020203" pitchFamily="34" charset="0"/>
                <a:cs typeface="Arial" charset="0"/>
              </a:rPr>
              <a:t>Price promise </a:t>
            </a:r>
          </a:p>
          <a:p>
            <a:pPr marL="142875" indent="-142875" defTabSz="456080">
              <a:buFont typeface="Arial" panose="020B0604020202020204" pitchFamily="34" charset="0"/>
              <a:buChar char="•"/>
            </a:pPr>
            <a:endParaRPr lang="en-US" sz="1400" b="1">
              <a:solidFill>
                <a:srgbClr val="001D36"/>
              </a:solidFill>
              <a:latin typeface="Derailed"/>
              <a:ea typeface="Gadugi" panose="020B0502040204020203" pitchFamily="34" charset="0"/>
              <a:cs typeface="Arial" charset="0"/>
            </a:endParaRPr>
          </a:p>
          <a:p>
            <a:pPr marL="142875" indent="-142875" defTabSz="456080">
              <a:buFont typeface="Arial" panose="020B0604020202020204" pitchFamily="34" charset="0"/>
              <a:buChar char="•"/>
            </a:pPr>
            <a:r>
              <a:rPr lang="en-US" sz="1400" b="1">
                <a:solidFill>
                  <a:srgbClr val="001D36"/>
                </a:solidFill>
                <a:latin typeface="Derailed"/>
                <a:ea typeface="Gadugi" panose="020B0502040204020203" pitchFamily="34" charset="0"/>
                <a:cs typeface="Arial" charset="0"/>
              </a:rPr>
              <a:t>No fees</a:t>
            </a:r>
          </a:p>
          <a:p>
            <a:pPr marL="142875" indent="-142875" defTabSz="456080">
              <a:buFont typeface="Arial" panose="020B0604020202020204" pitchFamily="34" charset="0"/>
              <a:buChar char="•"/>
            </a:pPr>
            <a:endParaRPr lang="en-US" sz="1400" b="1">
              <a:solidFill>
                <a:srgbClr val="001D36"/>
              </a:solidFill>
              <a:latin typeface="Derailed"/>
              <a:ea typeface="Gadugi" panose="020B0502040204020203" pitchFamily="34" charset="0"/>
              <a:cs typeface="Arial" charset="0"/>
            </a:endParaRPr>
          </a:p>
          <a:p>
            <a:pPr marL="142875" indent="-142875" defTabSz="456080">
              <a:buFont typeface="Arial" panose="020B0604020202020204" pitchFamily="34" charset="0"/>
              <a:buChar char="•"/>
            </a:pPr>
            <a:r>
              <a:rPr lang="en-US" sz="1400" b="1">
                <a:solidFill>
                  <a:srgbClr val="001D36"/>
                </a:solidFill>
                <a:latin typeface="Derailed"/>
                <a:ea typeface="Gadugi" panose="020B0502040204020203" pitchFamily="34" charset="0"/>
                <a:cs typeface="Arial" charset="0"/>
              </a:rPr>
              <a:t>Dedicated Student Support</a:t>
            </a:r>
          </a:p>
          <a:p>
            <a:pPr marL="142875" indent="-142875" defTabSz="456080">
              <a:buFont typeface="Arial" panose="020B0604020202020204" pitchFamily="34" charset="0"/>
              <a:buChar char="•"/>
            </a:pPr>
            <a:endParaRPr lang="en-US" sz="1400" b="1">
              <a:solidFill>
                <a:srgbClr val="001D36"/>
              </a:solidFill>
              <a:latin typeface="Derailed"/>
              <a:ea typeface="Gadugi" panose="020B0502040204020203" pitchFamily="34" charset="0"/>
              <a:cs typeface="Arial" charset="0"/>
            </a:endParaRPr>
          </a:p>
          <a:p>
            <a:pPr marL="142875" indent="-142875" defTabSz="456080">
              <a:buFont typeface="Arial" panose="020B0604020202020204" pitchFamily="34" charset="0"/>
              <a:buChar char="•"/>
            </a:pPr>
            <a:r>
              <a:rPr lang="en-US" sz="1400" b="1">
                <a:solidFill>
                  <a:srgbClr val="001D36"/>
                </a:solidFill>
                <a:latin typeface="Derailed"/>
                <a:ea typeface="Gadugi" panose="020B0502040204020203" pitchFamily="34" charset="0"/>
                <a:cs typeface="Arial" charset="0"/>
              </a:rPr>
              <a:t>Real-time payment &amp; refund tracking</a:t>
            </a:r>
          </a:p>
          <a:p>
            <a:pPr marL="142875" indent="-142875" defTabSz="456080">
              <a:buFont typeface="Arial" panose="020B0604020202020204" pitchFamily="34" charset="0"/>
              <a:buChar char="•"/>
            </a:pPr>
            <a:endParaRPr lang="en-US" sz="1400" b="1">
              <a:solidFill>
                <a:srgbClr val="001D36"/>
              </a:solidFill>
              <a:latin typeface="Derailed"/>
              <a:ea typeface="Gadugi" panose="020B0502040204020203" pitchFamily="34" charset="0"/>
              <a:cs typeface="Arial" charset="0"/>
            </a:endParaRPr>
          </a:p>
          <a:p>
            <a:pPr marL="142875" indent="-142875" defTabSz="456080">
              <a:buFont typeface="Arial" panose="020B0604020202020204" pitchFamily="34" charset="0"/>
              <a:buChar char="•"/>
            </a:pPr>
            <a:r>
              <a:rPr lang="en-US" sz="1400" b="1">
                <a:solidFill>
                  <a:srgbClr val="001D36"/>
                </a:solidFill>
                <a:latin typeface="Derailed"/>
                <a:ea typeface="Gadugi" panose="020B0502040204020203" pitchFamily="34" charset="0"/>
                <a:cs typeface="Arial" charset="0"/>
              </a:rPr>
              <a:t>Multilingual platform (supporting ten languages)</a:t>
            </a:r>
          </a:p>
          <a:p>
            <a:pPr marL="142875" indent="-142875" defTabSz="456080">
              <a:buFont typeface="Arial" panose="020B0604020202020204" pitchFamily="34" charset="0"/>
              <a:buChar char="•"/>
            </a:pPr>
            <a:endParaRPr lang="en-US" sz="1400" b="1">
              <a:solidFill>
                <a:srgbClr val="001D36"/>
              </a:solidFill>
              <a:latin typeface="Derailed"/>
              <a:ea typeface="Gadugi" panose="020B0502040204020203" pitchFamily="34" charset="0"/>
              <a:cs typeface="Arial" charset="0"/>
            </a:endParaRPr>
          </a:p>
          <a:p>
            <a:pPr marL="142875" indent="-142875" defTabSz="456080">
              <a:buFont typeface="Arial" panose="020B0604020202020204" pitchFamily="34" charset="0"/>
              <a:buChar char="•"/>
            </a:pPr>
            <a:r>
              <a:rPr lang="en-US" sz="1400" b="1">
                <a:solidFill>
                  <a:srgbClr val="001D36"/>
                </a:solidFill>
                <a:latin typeface="Derailed"/>
                <a:ea typeface="Gadugi" panose="020B0502040204020203" pitchFamily="34" charset="0"/>
                <a:cs typeface="Arial" charset="0"/>
              </a:rPr>
              <a:t>Desktop and Mobile compatible </a:t>
            </a:r>
          </a:p>
        </p:txBody>
      </p:sp>
      <p:pic>
        <p:nvPicPr>
          <p:cNvPr id="8" name="Graphic 7">
            <a:extLst>
              <a:ext uri="{FF2B5EF4-FFF2-40B4-BE49-F238E27FC236}">
                <a16:creationId xmlns:a16="http://schemas.microsoft.com/office/drawing/2014/main" id="{530CF87A-4752-5119-4FA0-2613CD5C0462}"/>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7222" y="269458"/>
            <a:ext cx="2706924" cy="404234"/>
          </a:xfrm>
          <a:prstGeom prst="rect">
            <a:avLst/>
          </a:prstGeom>
        </p:spPr>
      </p:pic>
      <p:cxnSp>
        <p:nvCxnSpPr>
          <p:cNvPr id="58" name="Straight Arrow Connector 57">
            <a:extLst>
              <a:ext uri="{FF2B5EF4-FFF2-40B4-BE49-F238E27FC236}">
                <a16:creationId xmlns:a16="http://schemas.microsoft.com/office/drawing/2014/main" id="{975664FF-AC97-1596-C334-379A8F53F1A2}"/>
              </a:ext>
            </a:extLst>
          </p:cNvPr>
          <p:cNvCxnSpPr>
            <a:cxnSpLocks/>
          </p:cNvCxnSpPr>
          <p:nvPr/>
        </p:nvCxnSpPr>
        <p:spPr>
          <a:xfrm>
            <a:off x="7438364" y="1079500"/>
            <a:ext cx="18114" cy="4185971"/>
          </a:xfrm>
          <a:prstGeom prst="straightConnector1">
            <a:avLst/>
          </a:prstGeom>
          <a:ln w="57150">
            <a:prstDash val="sysDot"/>
            <a:tailEnd type="triangle"/>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A43DD42C-8C40-DA54-208D-659371D4176F}"/>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l="18893" t="23103" r="19702" b="24889"/>
          <a:stretch/>
        </p:blipFill>
        <p:spPr>
          <a:xfrm>
            <a:off x="7202273" y="660190"/>
            <a:ext cx="484884" cy="410672"/>
          </a:xfrm>
          <a:prstGeom prst="rect">
            <a:avLst/>
          </a:prstGeom>
        </p:spPr>
      </p:pic>
      <p:pic>
        <p:nvPicPr>
          <p:cNvPr id="10" name="Graphic 9">
            <a:extLst>
              <a:ext uri="{FF2B5EF4-FFF2-40B4-BE49-F238E27FC236}">
                <a16:creationId xmlns:a16="http://schemas.microsoft.com/office/drawing/2014/main" id="{C4A284BB-0450-2822-8080-E1E103A7E10E}"/>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24074" t="22284" r="21235" b="23179"/>
          <a:stretch/>
        </p:blipFill>
        <p:spPr>
          <a:xfrm>
            <a:off x="7226197" y="1364929"/>
            <a:ext cx="449925" cy="448665"/>
          </a:xfrm>
          <a:prstGeom prst="rect">
            <a:avLst/>
          </a:prstGeom>
        </p:spPr>
      </p:pic>
      <p:sp>
        <p:nvSpPr>
          <p:cNvPr id="38" name="Rectangle 37">
            <a:extLst>
              <a:ext uri="{FF2B5EF4-FFF2-40B4-BE49-F238E27FC236}">
                <a16:creationId xmlns:a16="http://schemas.microsoft.com/office/drawing/2014/main" id="{D7A10C27-5984-FA97-D4C8-4C0BF20D1A60}"/>
              </a:ext>
            </a:extLst>
          </p:cNvPr>
          <p:cNvSpPr/>
          <p:nvPr/>
        </p:nvSpPr>
        <p:spPr>
          <a:xfrm>
            <a:off x="3505371" y="3995833"/>
            <a:ext cx="7861807" cy="410672"/>
          </a:xfrm>
          <a:prstGeom prst="rect">
            <a:avLst/>
          </a:prstGeom>
          <a:solidFill>
            <a:srgbClr val="A9E6D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pPr algn="ctr"/>
            <a:endParaRPr lang="en-GB" sz="900"/>
          </a:p>
        </p:txBody>
      </p:sp>
      <p:pic>
        <p:nvPicPr>
          <p:cNvPr id="12" name="Graphic 11">
            <a:extLst>
              <a:ext uri="{FF2B5EF4-FFF2-40B4-BE49-F238E27FC236}">
                <a16:creationId xmlns:a16="http://schemas.microsoft.com/office/drawing/2014/main" id="{14CA28F8-88D6-409B-DF9C-8DD9062DE5B9}"/>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l="22219" t="22665" r="23645" b="23379"/>
          <a:stretch/>
        </p:blipFill>
        <p:spPr>
          <a:xfrm>
            <a:off x="8760185" y="3235729"/>
            <a:ext cx="388500" cy="387199"/>
          </a:xfrm>
          <a:prstGeom prst="rect">
            <a:avLst/>
          </a:prstGeom>
        </p:spPr>
      </p:pic>
      <p:pic>
        <p:nvPicPr>
          <p:cNvPr id="17" name="Graphic 16">
            <a:extLst>
              <a:ext uri="{FF2B5EF4-FFF2-40B4-BE49-F238E27FC236}">
                <a16:creationId xmlns:a16="http://schemas.microsoft.com/office/drawing/2014/main" id="{E204CD27-E7A6-2F5D-2556-4F2DBD583110}"/>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l="21692" t="22961" r="20765" b="19653"/>
          <a:stretch/>
        </p:blipFill>
        <p:spPr>
          <a:xfrm>
            <a:off x="8764308" y="2840222"/>
            <a:ext cx="388500" cy="387438"/>
          </a:xfrm>
          <a:prstGeom prst="rect">
            <a:avLst/>
          </a:prstGeom>
        </p:spPr>
      </p:pic>
      <p:pic>
        <p:nvPicPr>
          <p:cNvPr id="30" name="Graphic 29">
            <a:extLst>
              <a:ext uri="{FF2B5EF4-FFF2-40B4-BE49-F238E27FC236}">
                <a16:creationId xmlns:a16="http://schemas.microsoft.com/office/drawing/2014/main" id="{E4425573-4A9B-A03E-CE1B-868C01E98925}"/>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8"/>
              </a:ext>
            </a:extLst>
          </a:blip>
          <a:srcRect l="24715" t="26289" r="24540" b="25146"/>
          <a:stretch/>
        </p:blipFill>
        <p:spPr>
          <a:xfrm>
            <a:off x="7239394" y="3989395"/>
            <a:ext cx="429105" cy="410672"/>
          </a:xfrm>
          <a:prstGeom prst="rect">
            <a:avLst/>
          </a:prstGeom>
        </p:spPr>
      </p:pic>
      <p:pic>
        <p:nvPicPr>
          <p:cNvPr id="34" name="Graphic 33">
            <a:extLst>
              <a:ext uri="{FF2B5EF4-FFF2-40B4-BE49-F238E27FC236}">
                <a16:creationId xmlns:a16="http://schemas.microsoft.com/office/drawing/2014/main" id="{39274CA5-44A7-3AD1-32E4-04D43B0F56A0}"/>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l="21935" t="22664" r="20245" b="23380"/>
          <a:stretch/>
        </p:blipFill>
        <p:spPr>
          <a:xfrm>
            <a:off x="7233199" y="2048905"/>
            <a:ext cx="430373" cy="401602"/>
          </a:xfrm>
          <a:prstGeom prst="rect">
            <a:avLst/>
          </a:prstGeom>
        </p:spPr>
      </p:pic>
      <p:pic>
        <p:nvPicPr>
          <p:cNvPr id="36" name="Graphic 35">
            <a:extLst>
              <a:ext uri="{FF2B5EF4-FFF2-40B4-BE49-F238E27FC236}">
                <a16:creationId xmlns:a16="http://schemas.microsoft.com/office/drawing/2014/main" id="{26AFD0D1-64EC-FF5F-8711-B7162B4C99C2}"/>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l="18893" t="26452" r="19702" b="25145"/>
          <a:stretch/>
        </p:blipFill>
        <p:spPr>
          <a:xfrm>
            <a:off x="7284429" y="4751046"/>
            <a:ext cx="373995" cy="294801"/>
          </a:xfrm>
          <a:prstGeom prst="rect">
            <a:avLst/>
          </a:prstGeom>
        </p:spPr>
      </p:pic>
      <p:pic>
        <p:nvPicPr>
          <p:cNvPr id="37" name="Graphic 36">
            <a:extLst>
              <a:ext uri="{FF2B5EF4-FFF2-40B4-BE49-F238E27FC236}">
                <a16:creationId xmlns:a16="http://schemas.microsoft.com/office/drawing/2014/main" id="{B1C57B02-2649-E2C6-8DA3-EF697BCA6BC9}"/>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11"/>
              </a:ext>
            </a:extLst>
          </a:blip>
          <a:srcRect l="23140" t="23105" r="24917" b="21117"/>
          <a:stretch/>
        </p:blipFill>
        <p:spPr>
          <a:xfrm>
            <a:off x="7284429" y="5278477"/>
            <a:ext cx="373995" cy="401603"/>
          </a:xfrm>
          <a:prstGeom prst="rect">
            <a:avLst/>
          </a:prstGeom>
        </p:spPr>
      </p:pic>
      <p:sp>
        <p:nvSpPr>
          <p:cNvPr id="39" name="Oval 38">
            <a:extLst>
              <a:ext uri="{FF2B5EF4-FFF2-40B4-BE49-F238E27FC236}">
                <a16:creationId xmlns:a16="http://schemas.microsoft.com/office/drawing/2014/main" id="{3BF2D73B-5053-B180-A11D-96EFF8354613}"/>
              </a:ext>
            </a:extLst>
          </p:cNvPr>
          <p:cNvSpPr/>
          <p:nvPr/>
        </p:nvSpPr>
        <p:spPr>
          <a:xfrm>
            <a:off x="6207222" y="2726225"/>
            <a:ext cx="2429738" cy="10584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pPr algn="ctr"/>
            <a:endParaRPr lang="en-GB" sz="900"/>
          </a:p>
        </p:txBody>
      </p:sp>
      <p:sp>
        <p:nvSpPr>
          <p:cNvPr id="42" name="TextBox 41">
            <a:extLst>
              <a:ext uri="{FF2B5EF4-FFF2-40B4-BE49-F238E27FC236}">
                <a16:creationId xmlns:a16="http://schemas.microsoft.com/office/drawing/2014/main" id="{02C5FF47-ADBF-D4E2-E127-4B694C0C3F67}"/>
              </a:ext>
            </a:extLst>
          </p:cNvPr>
          <p:cNvSpPr txBox="1"/>
          <p:nvPr/>
        </p:nvSpPr>
        <p:spPr>
          <a:xfrm>
            <a:off x="7997720" y="1373910"/>
            <a:ext cx="3193144" cy="523220"/>
          </a:xfrm>
          <a:prstGeom prst="rect">
            <a:avLst/>
          </a:prstGeom>
          <a:noFill/>
        </p:spPr>
        <p:txBody>
          <a:bodyPr wrap="square" rtlCol="0">
            <a:sp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r>
              <a:rPr lang="en-GB" sz="1400" b="1"/>
              <a:t>Get a quote and choose payment method</a:t>
            </a:r>
          </a:p>
        </p:txBody>
      </p:sp>
      <p:sp>
        <p:nvSpPr>
          <p:cNvPr id="44" name="TextBox 43">
            <a:extLst>
              <a:ext uri="{FF2B5EF4-FFF2-40B4-BE49-F238E27FC236}">
                <a16:creationId xmlns:a16="http://schemas.microsoft.com/office/drawing/2014/main" id="{537BF23C-78CA-081E-598F-F9771D1A453B}"/>
              </a:ext>
            </a:extLst>
          </p:cNvPr>
          <p:cNvSpPr txBox="1"/>
          <p:nvPr/>
        </p:nvSpPr>
        <p:spPr>
          <a:xfrm>
            <a:off x="7978549" y="651386"/>
            <a:ext cx="3444533" cy="523220"/>
          </a:xfrm>
          <a:prstGeom prst="rect">
            <a:avLst/>
          </a:prstGeom>
          <a:noFill/>
        </p:spPr>
        <p:txBody>
          <a:bodyPr wrap="square" rtlCol="0">
            <a:sp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r>
              <a:rPr lang="en-GB" sz="1400" b="1"/>
              <a:t>You or your parent access Convera GlobalPay for Students</a:t>
            </a:r>
          </a:p>
        </p:txBody>
      </p:sp>
      <p:sp>
        <p:nvSpPr>
          <p:cNvPr id="45" name="TextBox 44">
            <a:extLst>
              <a:ext uri="{FF2B5EF4-FFF2-40B4-BE49-F238E27FC236}">
                <a16:creationId xmlns:a16="http://schemas.microsoft.com/office/drawing/2014/main" id="{F30535F1-550D-D88F-A00E-7CE45F6A2B82}"/>
              </a:ext>
            </a:extLst>
          </p:cNvPr>
          <p:cNvSpPr txBox="1"/>
          <p:nvPr/>
        </p:nvSpPr>
        <p:spPr>
          <a:xfrm>
            <a:off x="7968474" y="2019012"/>
            <a:ext cx="3377080" cy="523220"/>
          </a:xfrm>
          <a:prstGeom prst="rect">
            <a:avLst/>
          </a:prstGeom>
          <a:noFill/>
        </p:spPr>
        <p:txBody>
          <a:bodyPr wrap="square" rtlCol="0">
            <a:sp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r>
              <a:rPr lang="en-GB" sz="1400" b="1"/>
              <a:t>Receive payment instructions and reference number</a:t>
            </a:r>
          </a:p>
        </p:txBody>
      </p:sp>
      <p:sp>
        <p:nvSpPr>
          <p:cNvPr id="49" name="TextBox 48">
            <a:extLst>
              <a:ext uri="{FF2B5EF4-FFF2-40B4-BE49-F238E27FC236}">
                <a16:creationId xmlns:a16="http://schemas.microsoft.com/office/drawing/2014/main" id="{A1311754-14D0-769F-B1CB-B4E75E1BBE53}"/>
              </a:ext>
            </a:extLst>
          </p:cNvPr>
          <p:cNvSpPr txBox="1"/>
          <p:nvPr/>
        </p:nvSpPr>
        <p:spPr>
          <a:xfrm>
            <a:off x="6316610" y="2935611"/>
            <a:ext cx="2250810" cy="738664"/>
          </a:xfrm>
          <a:prstGeom prst="rect">
            <a:avLst/>
          </a:prstGeom>
          <a:noFill/>
        </p:spPr>
        <p:txBody>
          <a:bodyPr wrap="square" rtlCol="0">
            <a:sp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pPr algn="ctr"/>
            <a:r>
              <a:rPr lang="en-GB" sz="1400" b="1"/>
              <a:t>Pay Convera GlobalPay for Students in your home currency</a:t>
            </a:r>
          </a:p>
        </p:txBody>
      </p:sp>
      <p:sp>
        <p:nvSpPr>
          <p:cNvPr id="50" name="TextBox 49">
            <a:extLst>
              <a:ext uri="{FF2B5EF4-FFF2-40B4-BE49-F238E27FC236}">
                <a16:creationId xmlns:a16="http://schemas.microsoft.com/office/drawing/2014/main" id="{74B573FC-9BED-A584-6955-5B58427610CD}"/>
              </a:ext>
            </a:extLst>
          </p:cNvPr>
          <p:cNvSpPr txBox="1"/>
          <p:nvPr/>
        </p:nvSpPr>
        <p:spPr>
          <a:xfrm>
            <a:off x="7978549" y="3966663"/>
            <a:ext cx="3377080" cy="523220"/>
          </a:xfrm>
          <a:prstGeom prst="rect">
            <a:avLst/>
          </a:prstGeom>
          <a:noFill/>
        </p:spPr>
        <p:txBody>
          <a:bodyPr wrap="square" rtlCol="0">
            <a:sp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r>
              <a:rPr lang="en-GB" sz="1400" b="1"/>
              <a:t>Convera will send your funds to Newcastle University</a:t>
            </a:r>
          </a:p>
        </p:txBody>
      </p:sp>
      <p:sp>
        <p:nvSpPr>
          <p:cNvPr id="51" name="TextBox 50">
            <a:extLst>
              <a:ext uri="{FF2B5EF4-FFF2-40B4-BE49-F238E27FC236}">
                <a16:creationId xmlns:a16="http://schemas.microsoft.com/office/drawing/2014/main" id="{EB4C9540-2225-9CCB-21BA-EB8938E6FDFF}"/>
              </a:ext>
            </a:extLst>
          </p:cNvPr>
          <p:cNvSpPr txBox="1"/>
          <p:nvPr/>
        </p:nvSpPr>
        <p:spPr>
          <a:xfrm>
            <a:off x="4150411" y="3962642"/>
            <a:ext cx="2644386" cy="523220"/>
          </a:xfrm>
          <a:prstGeom prst="rect">
            <a:avLst/>
          </a:prstGeom>
          <a:noFill/>
        </p:spPr>
        <p:txBody>
          <a:bodyPr wrap="square" rtlCol="0">
            <a:sp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pPr algn="ctr"/>
            <a:r>
              <a:rPr lang="en-GB" sz="1400"/>
              <a:t>Convera GlobalPay for Students banking network</a:t>
            </a:r>
          </a:p>
        </p:txBody>
      </p:sp>
      <p:sp>
        <p:nvSpPr>
          <p:cNvPr id="52" name="TextBox 51">
            <a:extLst>
              <a:ext uri="{FF2B5EF4-FFF2-40B4-BE49-F238E27FC236}">
                <a16:creationId xmlns:a16="http://schemas.microsoft.com/office/drawing/2014/main" id="{F711E201-946E-6C34-A263-7A511975DAA5}"/>
              </a:ext>
            </a:extLst>
          </p:cNvPr>
          <p:cNvSpPr txBox="1"/>
          <p:nvPr/>
        </p:nvSpPr>
        <p:spPr>
          <a:xfrm>
            <a:off x="7968474" y="4617704"/>
            <a:ext cx="3377080" cy="523220"/>
          </a:xfrm>
          <a:prstGeom prst="rect">
            <a:avLst/>
          </a:prstGeom>
          <a:noFill/>
        </p:spPr>
        <p:txBody>
          <a:bodyPr wrap="square" rtlCol="0">
            <a:sp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r>
              <a:rPr lang="en-GB" sz="1400" b="1"/>
              <a:t>Track Payment status: </a:t>
            </a:r>
            <a:r>
              <a:rPr lang="en-GB" sz="1400" b="1">
                <a:solidFill>
                  <a:schemeClr val="tx2"/>
                </a:solidFill>
                <a:hlinkClick r:id="rId12">
                  <a:extLst>
                    <a:ext uri="{A12FA001-AC4F-418D-AE19-62706E023703}">
                      <ahyp:hlinkClr xmlns:ahyp="http://schemas.microsoft.com/office/drawing/2018/hyperlinkcolor" val="tx"/>
                    </a:ext>
                  </a:extLst>
                </a:hlinkClick>
              </a:rPr>
              <a:t>students.convera.com/#!/tracking</a:t>
            </a:r>
            <a:r>
              <a:rPr lang="en-GB" sz="1400" b="1">
                <a:solidFill>
                  <a:schemeClr val="tx2"/>
                </a:solidFill>
              </a:rPr>
              <a:t> </a:t>
            </a:r>
          </a:p>
        </p:txBody>
      </p:sp>
      <p:sp>
        <p:nvSpPr>
          <p:cNvPr id="53" name="TextBox 52">
            <a:extLst>
              <a:ext uri="{FF2B5EF4-FFF2-40B4-BE49-F238E27FC236}">
                <a16:creationId xmlns:a16="http://schemas.microsoft.com/office/drawing/2014/main" id="{E566BC24-52F5-8951-C5DE-470A22E1D5AE}"/>
              </a:ext>
            </a:extLst>
          </p:cNvPr>
          <p:cNvSpPr txBox="1"/>
          <p:nvPr/>
        </p:nvSpPr>
        <p:spPr>
          <a:xfrm>
            <a:off x="7978549" y="5265471"/>
            <a:ext cx="3377080" cy="523220"/>
          </a:xfrm>
          <a:prstGeom prst="rect">
            <a:avLst/>
          </a:prstGeom>
          <a:noFill/>
        </p:spPr>
        <p:txBody>
          <a:bodyPr wrap="square" rtlCol="0">
            <a:sp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r>
              <a:rPr lang="en-GB" sz="1400" b="1"/>
              <a:t>Newcastle receive funds and mark your account as paid</a:t>
            </a:r>
          </a:p>
        </p:txBody>
      </p:sp>
      <p:sp>
        <p:nvSpPr>
          <p:cNvPr id="60" name="TextBox 59">
            <a:extLst>
              <a:ext uri="{FF2B5EF4-FFF2-40B4-BE49-F238E27FC236}">
                <a16:creationId xmlns:a16="http://schemas.microsoft.com/office/drawing/2014/main" id="{473930F4-DDF4-7034-5275-91FDA7C57691}"/>
              </a:ext>
            </a:extLst>
          </p:cNvPr>
          <p:cNvSpPr txBox="1"/>
          <p:nvPr/>
        </p:nvSpPr>
        <p:spPr>
          <a:xfrm>
            <a:off x="9366858" y="3281860"/>
            <a:ext cx="744509" cy="307777"/>
          </a:xfrm>
          <a:prstGeom prst="rect">
            <a:avLst/>
          </a:prstGeom>
          <a:noFill/>
        </p:spPr>
        <p:txBody>
          <a:bodyPr wrap="square" rtlCol="0">
            <a:sp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pPr algn="ctr"/>
            <a:r>
              <a:rPr lang="en-GB" sz="1400" b="1"/>
              <a:t>Online</a:t>
            </a:r>
          </a:p>
        </p:txBody>
      </p:sp>
      <p:sp>
        <p:nvSpPr>
          <p:cNvPr id="61" name="TextBox 60">
            <a:extLst>
              <a:ext uri="{FF2B5EF4-FFF2-40B4-BE49-F238E27FC236}">
                <a16:creationId xmlns:a16="http://schemas.microsoft.com/office/drawing/2014/main" id="{464EEDB3-1C78-DC9E-0978-33AD342C36E0}"/>
              </a:ext>
            </a:extLst>
          </p:cNvPr>
          <p:cNvSpPr txBox="1"/>
          <p:nvPr/>
        </p:nvSpPr>
        <p:spPr>
          <a:xfrm>
            <a:off x="9043250" y="2925832"/>
            <a:ext cx="744509" cy="307777"/>
          </a:xfrm>
          <a:prstGeom prst="rect">
            <a:avLst/>
          </a:prstGeom>
          <a:noFill/>
        </p:spPr>
        <p:txBody>
          <a:bodyPr wrap="square" rtlCol="0">
            <a:sp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pPr algn="ctr"/>
            <a:r>
              <a:rPr lang="en-GB" sz="1400" b="1"/>
              <a:t>Bank</a:t>
            </a:r>
          </a:p>
        </p:txBody>
      </p:sp>
      <p:pic>
        <p:nvPicPr>
          <p:cNvPr id="62" name="Graphic 61">
            <a:extLst>
              <a:ext uri="{FF2B5EF4-FFF2-40B4-BE49-F238E27FC236}">
                <a16:creationId xmlns:a16="http://schemas.microsoft.com/office/drawing/2014/main" id="{0E23CDC6-099B-F6B3-2224-58EFEF18DA2B}"/>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l="26126" t="20682" r="25446" b="18599"/>
          <a:stretch/>
        </p:blipFill>
        <p:spPr>
          <a:xfrm>
            <a:off x="9148685" y="3248342"/>
            <a:ext cx="276753" cy="346989"/>
          </a:xfrm>
          <a:prstGeom prst="rect">
            <a:avLst/>
          </a:prstGeom>
        </p:spPr>
      </p:pic>
      <p:sp>
        <p:nvSpPr>
          <p:cNvPr id="1025" name="Arrow: Pentagon 1024">
            <a:extLst>
              <a:ext uri="{FF2B5EF4-FFF2-40B4-BE49-F238E27FC236}">
                <a16:creationId xmlns:a16="http://schemas.microsoft.com/office/drawing/2014/main" id="{56217FAD-F511-1BE2-7551-5F8AFF181221}"/>
              </a:ext>
            </a:extLst>
          </p:cNvPr>
          <p:cNvSpPr/>
          <p:nvPr/>
        </p:nvSpPr>
        <p:spPr>
          <a:xfrm>
            <a:off x="3505370" y="5095517"/>
            <a:ext cx="2577610" cy="477054"/>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pPr algn="ctr"/>
            <a:r>
              <a:rPr lang="en-GB" sz="900" b="1"/>
              <a:t>Newcastle University</a:t>
            </a:r>
          </a:p>
        </p:txBody>
      </p:sp>
      <p:sp>
        <p:nvSpPr>
          <p:cNvPr id="1026" name="Arrow: Pentagon 1025">
            <a:extLst>
              <a:ext uri="{FF2B5EF4-FFF2-40B4-BE49-F238E27FC236}">
                <a16:creationId xmlns:a16="http://schemas.microsoft.com/office/drawing/2014/main" id="{71ADF5CA-1CAE-57E6-EA25-4C95BF9161C3}"/>
              </a:ext>
            </a:extLst>
          </p:cNvPr>
          <p:cNvSpPr/>
          <p:nvPr/>
        </p:nvSpPr>
        <p:spPr>
          <a:xfrm>
            <a:off x="3505370" y="777755"/>
            <a:ext cx="2577610" cy="477054"/>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pPr algn="ctr"/>
            <a:r>
              <a:rPr lang="en-GB" sz="900" b="1"/>
              <a:t>Your Home Country</a:t>
            </a:r>
          </a:p>
        </p:txBody>
      </p:sp>
      <p:pic>
        <p:nvPicPr>
          <p:cNvPr id="1051" name="Picture 1050">
            <a:extLst>
              <a:ext uri="{FF2B5EF4-FFF2-40B4-BE49-F238E27FC236}">
                <a16:creationId xmlns:a16="http://schemas.microsoft.com/office/drawing/2014/main" id="{70DC3AE6-BFB6-1BB5-CBE6-F5CD5935BE21}"/>
              </a:ext>
            </a:extLst>
          </p:cNvPr>
          <p:cNvPicPr>
            <a:picLocks noChangeAspect="1"/>
          </p:cNvPicPr>
          <p:nvPr/>
        </p:nvPicPr>
        <p:blipFill>
          <a:blip r:embed="rId14"/>
          <a:srcRect l="5780" t="13732" r="4460" b="11455"/>
          <a:stretch>
            <a:fillRect/>
          </a:stretch>
        </p:blipFill>
        <p:spPr>
          <a:xfrm>
            <a:off x="3540493" y="1410981"/>
            <a:ext cx="2429738" cy="1579205"/>
          </a:xfrm>
          <a:prstGeom prst="rect">
            <a:avLst/>
          </a:prstGeom>
        </p:spPr>
      </p:pic>
      <p:pic>
        <p:nvPicPr>
          <p:cNvPr id="1052" name="Picture 30" descr="A red text on a white background&#10;&#10;Description automatically generated">
            <a:extLst>
              <a:ext uri="{FF2B5EF4-FFF2-40B4-BE49-F238E27FC236}">
                <a16:creationId xmlns:a16="http://schemas.microsoft.com/office/drawing/2014/main" id="{28289605-A91A-64BB-A72D-A6E1B3426FEE}"/>
              </a:ext>
            </a:extLst>
          </p:cNvPr>
          <p:cNvPicPr>
            <a:picLocks noChangeAspect="1"/>
          </p:cNvPicPr>
          <p:nvPr/>
        </p:nvPicPr>
        <p:blipFill rotWithShape="1">
          <a:blip r:embed="rId15" cstate="email">
            <a:extLst>
              <a:ext uri="{28A0092B-C50C-407E-A947-70E740481C1C}">
                <a14:useLocalDpi xmlns:a14="http://schemas.microsoft.com/office/drawing/2010/main"/>
              </a:ext>
            </a:extLst>
          </a:blip>
          <a:srcRect t="29391" b="34405"/>
          <a:stretch/>
        </p:blipFill>
        <p:spPr>
          <a:xfrm>
            <a:off x="3573184" y="3123118"/>
            <a:ext cx="461820" cy="183704"/>
          </a:xfrm>
          <a:prstGeom prst="rect">
            <a:avLst/>
          </a:prstGeom>
        </p:spPr>
      </p:pic>
      <p:pic>
        <p:nvPicPr>
          <p:cNvPr id="1053" name="Picture 8">
            <a:extLst>
              <a:ext uri="{FF2B5EF4-FFF2-40B4-BE49-F238E27FC236}">
                <a16:creationId xmlns:a16="http://schemas.microsoft.com/office/drawing/2014/main" id="{9D2C2DB4-8D39-2BAA-7FE6-B099495992B9}"/>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rcRect/>
          <a:stretch/>
        </p:blipFill>
        <p:spPr bwMode="auto">
          <a:xfrm>
            <a:off x="4220257" y="3141289"/>
            <a:ext cx="650989" cy="140613"/>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29" descr="A green text with a white background&#10;&#10;Description automatically generated">
            <a:extLst>
              <a:ext uri="{FF2B5EF4-FFF2-40B4-BE49-F238E27FC236}">
                <a16:creationId xmlns:a16="http://schemas.microsoft.com/office/drawing/2014/main" id="{2FDFBF79-3A81-1AED-1E23-8F0E053E483B}"/>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5046722" y="3142437"/>
            <a:ext cx="680686" cy="157999"/>
          </a:xfrm>
          <a:prstGeom prst="rect">
            <a:avLst/>
          </a:prstGeom>
        </p:spPr>
      </p:pic>
      <p:pic>
        <p:nvPicPr>
          <p:cNvPr id="1055" name="Picture 42" descr="A close up of a logo&#10;&#10;Description automatically generated">
            <a:extLst>
              <a:ext uri="{FF2B5EF4-FFF2-40B4-BE49-F238E27FC236}">
                <a16:creationId xmlns:a16="http://schemas.microsoft.com/office/drawing/2014/main" id="{93503F3C-E6F5-772E-43F3-884E4CD3BF2C}"/>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3541356" y="3457926"/>
            <a:ext cx="704233" cy="286449"/>
          </a:xfrm>
          <a:prstGeom prst="rect">
            <a:avLst/>
          </a:prstGeom>
        </p:spPr>
      </p:pic>
      <p:pic>
        <p:nvPicPr>
          <p:cNvPr id="1057" name="Picture 1056">
            <a:extLst>
              <a:ext uri="{FF2B5EF4-FFF2-40B4-BE49-F238E27FC236}">
                <a16:creationId xmlns:a16="http://schemas.microsoft.com/office/drawing/2014/main" id="{358FBF70-EA24-1F20-7624-64BAE248278F}"/>
              </a:ext>
            </a:extLst>
          </p:cNvPr>
          <p:cNvPicPr>
            <a:picLocks noChangeAspect="1"/>
          </p:cNvPicPr>
          <p:nvPr/>
        </p:nvPicPr>
        <p:blipFill>
          <a:blip r:embed="rId19"/>
          <a:stretch>
            <a:fillRect/>
          </a:stretch>
        </p:blipFill>
        <p:spPr>
          <a:xfrm>
            <a:off x="4306999" y="3513513"/>
            <a:ext cx="407706" cy="175275"/>
          </a:xfrm>
          <a:prstGeom prst="rect">
            <a:avLst/>
          </a:prstGeom>
        </p:spPr>
      </p:pic>
      <p:pic>
        <p:nvPicPr>
          <p:cNvPr id="1059" name="Picture 1058">
            <a:extLst>
              <a:ext uri="{FF2B5EF4-FFF2-40B4-BE49-F238E27FC236}">
                <a16:creationId xmlns:a16="http://schemas.microsoft.com/office/drawing/2014/main" id="{F33EFF41-55BA-4786-71C6-B301C53A104B}"/>
              </a:ext>
            </a:extLst>
          </p:cNvPr>
          <p:cNvPicPr>
            <a:picLocks noChangeAspect="1"/>
          </p:cNvPicPr>
          <p:nvPr/>
        </p:nvPicPr>
        <p:blipFill>
          <a:blip r:embed="rId20"/>
          <a:stretch>
            <a:fillRect/>
          </a:stretch>
        </p:blipFill>
        <p:spPr>
          <a:xfrm>
            <a:off x="4784541" y="3487398"/>
            <a:ext cx="880066" cy="215865"/>
          </a:xfrm>
          <a:prstGeom prst="rect">
            <a:avLst/>
          </a:prstGeom>
        </p:spPr>
      </p:pic>
      <p:pic>
        <p:nvPicPr>
          <p:cNvPr id="1061" name="Picture 1060">
            <a:extLst>
              <a:ext uri="{FF2B5EF4-FFF2-40B4-BE49-F238E27FC236}">
                <a16:creationId xmlns:a16="http://schemas.microsoft.com/office/drawing/2014/main" id="{F1B60B28-1138-F7DC-8D7A-44DA4BCAA432}"/>
              </a:ext>
            </a:extLst>
          </p:cNvPr>
          <p:cNvPicPr>
            <a:picLocks noChangeAspect="1"/>
          </p:cNvPicPr>
          <p:nvPr/>
        </p:nvPicPr>
        <p:blipFill>
          <a:blip r:embed="rId21"/>
          <a:stretch>
            <a:fillRect/>
          </a:stretch>
        </p:blipFill>
        <p:spPr>
          <a:xfrm>
            <a:off x="5695227" y="3318813"/>
            <a:ext cx="438340" cy="409597"/>
          </a:xfrm>
          <a:prstGeom prst="rect">
            <a:avLst/>
          </a:prstGeom>
        </p:spPr>
      </p:pic>
      <p:sp>
        <p:nvSpPr>
          <p:cNvPr id="1062" name="Rectangle 1061">
            <a:extLst>
              <a:ext uri="{FF2B5EF4-FFF2-40B4-BE49-F238E27FC236}">
                <a16:creationId xmlns:a16="http://schemas.microsoft.com/office/drawing/2014/main" id="{36D8AE8D-FA9C-3638-0D0B-32F7AC87D8A7}"/>
              </a:ext>
            </a:extLst>
          </p:cNvPr>
          <p:cNvSpPr/>
          <p:nvPr/>
        </p:nvSpPr>
        <p:spPr>
          <a:xfrm>
            <a:off x="3516969" y="1510874"/>
            <a:ext cx="2651951" cy="2273761"/>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215" rtl="0" eaLnBrk="1" latinLnBrk="0" hangingPunct="1">
              <a:defRPr sz="1800" kern="1200">
                <a:solidFill>
                  <a:schemeClr val="tx1"/>
                </a:solidFill>
                <a:latin typeface="+mn-lt"/>
                <a:ea typeface="+mn-ea"/>
                <a:cs typeface="+mn-cs"/>
              </a:defRPr>
            </a:lvl1pPr>
            <a:lvl2pPr marL="457108" algn="l" defTabSz="914215" rtl="0" eaLnBrk="1" latinLnBrk="0" hangingPunct="1">
              <a:defRPr sz="1800" kern="1200">
                <a:solidFill>
                  <a:schemeClr val="tx1"/>
                </a:solidFill>
                <a:latin typeface="+mn-lt"/>
                <a:ea typeface="+mn-ea"/>
                <a:cs typeface="+mn-cs"/>
              </a:defRPr>
            </a:lvl2pPr>
            <a:lvl3pPr marL="914215" algn="l" defTabSz="914215" rtl="0" eaLnBrk="1" latinLnBrk="0" hangingPunct="1">
              <a:defRPr sz="1800" kern="1200">
                <a:solidFill>
                  <a:schemeClr val="tx1"/>
                </a:solidFill>
                <a:latin typeface="+mn-lt"/>
                <a:ea typeface="+mn-ea"/>
                <a:cs typeface="+mn-cs"/>
              </a:defRPr>
            </a:lvl3pPr>
            <a:lvl4pPr marL="1371323" algn="l" defTabSz="914215" rtl="0" eaLnBrk="1" latinLnBrk="0" hangingPunct="1">
              <a:defRPr sz="1800" kern="1200">
                <a:solidFill>
                  <a:schemeClr val="tx1"/>
                </a:solidFill>
                <a:latin typeface="+mn-lt"/>
                <a:ea typeface="+mn-ea"/>
                <a:cs typeface="+mn-cs"/>
              </a:defRPr>
            </a:lvl4pPr>
            <a:lvl5pPr marL="1828430" algn="l" defTabSz="914215" rtl="0" eaLnBrk="1" latinLnBrk="0" hangingPunct="1">
              <a:defRPr sz="1800" kern="1200">
                <a:solidFill>
                  <a:schemeClr val="tx1"/>
                </a:solidFill>
                <a:latin typeface="+mn-lt"/>
                <a:ea typeface="+mn-ea"/>
                <a:cs typeface="+mn-cs"/>
              </a:defRPr>
            </a:lvl5pPr>
            <a:lvl6pPr marL="2285538" algn="l" defTabSz="914215" rtl="0" eaLnBrk="1" latinLnBrk="0" hangingPunct="1">
              <a:defRPr sz="1800" kern="1200">
                <a:solidFill>
                  <a:schemeClr val="tx1"/>
                </a:solidFill>
                <a:latin typeface="+mn-lt"/>
                <a:ea typeface="+mn-ea"/>
                <a:cs typeface="+mn-cs"/>
              </a:defRPr>
            </a:lvl6pPr>
            <a:lvl7pPr marL="2742645" algn="l" defTabSz="914215" rtl="0" eaLnBrk="1" latinLnBrk="0" hangingPunct="1">
              <a:defRPr sz="1800" kern="1200">
                <a:solidFill>
                  <a:schemeClr val="tx1"/>
                </a:solidFill>
                <a:latin typeface="+mn-lt"/>
                <a:ea typeface="+mn-ea"/>
                <a:cs typeface="+mn-cs"/>
              </a:defRPr>
            </a:lvl7pPr>
            <a:lvl8pPr marL="3199753" algn="l" defTabSz="914215" rtl="0" eaLnBrk="1" latinLnBrk="0" hangingPunct="1">
              <a:defRPr sz="1800" kern="1200">
                <a:solidFill>
                  <a:schemeClr val="tx1"/>
                </a:solidFill>
                <a:latin typeface="+mn-lt"/>
                <a:ea typeface="+mn-ea"/>
                <a:cs typeface="+mn-cs"/>
              </a:defRPr>
            </a:lvl8pPr>
            <a:lvl9pPr marL="3656860" algn="l" defTabSz="914215" rtl="0" eaLnBrk="1" latinLnBrk="0" hangingPunct="1">
              <a:defRPr sz="1800" kern="1200">
                <a:solidFill>
                  <a:schemeClr val="tx1"/>
                </a:solidFill>
                <a:latin typeface="+mn-lt"/>
                <a:ea typeface="+mn-ea"/>
                <a:cs typeface="+mn-cs"/>
              </a:defRPr>
            </a:lvl9pPr>
          </a:lstStyle>
          <a:p>
            <a:pPr algn="ctr"/>
            <a:endParaRPr lang="en-GB" sz="900"/>
          </a:p>
        </p:txBody>
      </p:sp>
    </p:spTree>
    <p:extLst>
      <p:ext uri="{BB962C8B-B14F-4D97-AF65-F5344CB8AC3E}">
        <p14:creationId xmlns:p14="http://schemas.microsoft.com/office/powerpoint/2010/main" val="307674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5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5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5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5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5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5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5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278EDE-DE15-373B-0EE5-B7349EDDCE6B}"/>
              </a:ext>
            </a:extLst>
          </p:cNvPr>
          <p:cNvSpPr>
            <a:spLocks noGrp="1"/>
          </p:cNvSpPr>
          <p:nvPr>
            <p:ph type="ctrTitle"/>
          </p:nvPr>
        </p:nvSpPr>
        <p:spPr>
          <a:xfrm>
            <a:off x="1524001" y="1309213"/>
            <a:ext cx="9144000" cy="2387600"/>
          </a:xfrm>
        </p:spPr>
        <p:txBody>
          <a:bodyPr/>
          <a:lstStyle/>
          <a:p>
            <a:r>
              <a:rPr lang="en-GB"/>
              <a:t>Accommodation</a:t>
            </a:r>
            <a:endParaRPr lang="en-US"/>
          </a:p>
        </p:txBody>
      </p:sp>
    </p:spTree>
    <p:extLst>
      <p:ext uri="{BB962C8B-B14F-4D97-AF65-F5344CB8AC3E}">
        <p14:creationId xmlns:p14="http://schemas.microsoft.com/office/powerpoint/2010/main" val="1232083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a:xfrm>
            <a:off x="506808" y="260648"/>
            <a:ext cx="8323139" cy="306388"/>
          </a:xfrm>
        </p:spPr>
        <p:txBody>
          <a:bodyPr>
            <a:noAutofit/>
          </a:bodyPr>
          <a:lstStyle/>
          <a:p>
            <a:r>
              <a:rPr lang="en-GB" sz="1800">
                <a:latin typeface="+mn-lt"/>
              </a:rPr>
              <a:t>University Accommodation </a:t>
            </a:r>
          </a:p>
        </p:txBody>
      </p:sp>
      <p:pic>
        <p:nvPicPr>
          <p:cNvPr id="2" name="Picture 1" descr="Reception 259 x 259">
            <a:extLst>
              <a:ext uri="{FF2B5EF4-FFF2-40B4-BE49-F238E27FC236}">
                <a16:creationId xmlns:a16="http://schemas.microsoft.com/office/drawing/2014/main" id="{FB0DED57-E166-75B0-3F6E-461B19C340EF}"/>
              </a:ext>
            </a:extLst>
          </p:cNvPr>
          <p:cNvPicPr>
            <a:picLocks noChangeAspect="1"/>
          </p:cNvPicPr>
          <p:nvPr/>
        </p:nvPicPr>
        <p:blipFill>
          <a:blip r:embed="rId4"/>
          <a:stretch>
            <a:fillRect/>
          </a:stretch>
        </p:blipFill>
        <p:spPr>
          <a:xfrm>
            <a:off x="1834832" y="844232"/>
            <a:ext cx="2964815" cy="2964815"/>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85410" y="2645384"/>
            <a:ext cx="3715485" cy="3459726"/>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56452" y="848063"/>
            <a:ext cx="3738940" cy="2395917"/>
          </a:xfrm>
          <a:prstGeom prst="rect">
            <a:avLst/>
          </a:prstGeom>
        </p:spPr>
      </p:pic>
    </p:spTree>
    <p:extLst>
      <p:ext uri="{BB962C8B-B14F-4D97-AF65-F5344CB8AC3E}">
        <p14:creationId xmlns:p14="http://schemas.microsoft.com/office/powerpoint/2010/main" val="1452929750"/>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264" y="230085"/>
            <a:ext cx="10126944" cy="792088"/>
          </a:xfrm>
        </p:spPr>
        <p:txBody>
          <a:bodyPr/>
          <a:lstStyle/>
          <a:p>
            <a:r>
              <a:rPr lang="en-GB"/>
              <a:t>Housekeeping...</a:t>
            </a:r>
            <a:endParaRPr lang="en-US"/>
          </a:p>
        </p:txBody>
      </p:sp>
      <p:sp>
        <p:nvSpPr>
          <p:cNvPr id="3" name="Text Placeholder 2"/>
          <p:cNvSpPr>
            <a:spLocks noGrp="1"/>
          </p:cNvSpPr>
          <p:nvPr>
            <p:ph type="body" idx="1"/>
          </p:nvPr>
        </p:nvSpPr>
        <p:spPr>
          <a:xfrm>
            <a:off x="674210" y="1022172"/>
            <a:ext cx="10529851" cy="5605743"/>
          </a:xfrm>
        </p:spPr>
        <p:txBody>
          <a:bodyPr vert="horz" lIns="91440" tIns="45720" rIns="91440" bIns="45720" rtlCol="0" anchor="t">
            <a:normAutofit fontScale="92500" lnSpcReduction="20000"/>
          </a:bodyPr>
          <a:lstStyle/>
          <a:p>
            <a:pPr marL="342900" indent="-342900">
              <a:buFont typeface="Arial" panose="020B0604020202020204" pitchFamily="34" charset="0"/>
              <a:buChar char="•"/>
            </a:pPr>
            <a:endParaRPr lang="en-GB" sz="2800">
              <a:solidFill>
                <a:schemeClr val="bg1"/>
              </a:solidFill>
            </a:endParaRPr>
          </a:p>
          <a:p>
            <a:pPr marL="342900" indent="-342900">
              <a:buFont typeface="Arial" panose="020B0604020202020204" pitchFamily="34" charset="0"/>
              <a:buChar char="•"/>
            </a:pPr>
            <a:r>
              <a:rPr lang="en-GB" sz="2800" b="0">
                <a:solidFill>
                  <a:schemeClr val="bg1"/>
                </a:solidFill>
              </a:rPr>
              <a:t>Do not share any personal details in the chat or Q&amp;A as they will be visible to everyone</a:t>
            </a:r>
          </a:p>
          <a:p>
            <a:pPr marL="342900" indent="-342900">
              <a:buFont typeface="Arial" panose="020B0604020202020204" pitchFamily="34" charset="0"/>
              <a:buChar char="•"/>
            </a:pPr>
            <a:r>
              <a:rPr lang="en-GB" sz="2800" b="0">
                <a:solidFill>
                  <a:schemeClr val="bg1"/>
                </a:solidFill>
              </a:rPr>
              <a:t>Do not turn on your microphone or ask questions verbally – only ask in the chat please</a:t>
            </a:r>
          </a:p>
          <a:p>
            <a:pPr marL="342900" indent="-342900">
              <a:buFont typeface="Arial" panose="020B0604020202020204" pitchFamily="34" charset="0"/>
              <a:buChar char="•"/>
            </a:pPr>
            <a:r>
              <a:rPr lang="en-GB" sz="2800" b="0">
                <a:solidFill>
                  <a:schemeClr val="bg1"/>
                </a:solidFill>
              </a:rPr>
              <a:t>If you have questions, post them in the Q&amp;A function for the relevant teams throughout the presentation </a:t>
            </a:r>
          </a:p>
          <a:p>
            <a:pPr marL="342900" indent="-342900">
              <a:buFont typeface="Arial" panose="020B0604020202020204" pitchFamily="34" charset="0"/>
              <a:buChar char="•"/>
            </a:pPr>
            <a:r>
              <a:rPr lang="en-GB" sz="2800" b="0">
                <a:solidFill>
                  <a:schemeClr val="bg1"/>
                </a:solidFill>
              </a:rPr>
              <a:t>Avoid asking the same questions</a:t>
            </a:r>
          </a:p>
          <a:p>
            <a:pPr marL="342900" indent="-342900">
              <a:buFont typeface="Arial" panose="020B0604020202020204" pitchFamily="34" charset="0"/>
              <a:buChar char="•"/>
            </a:pPr>
            <a:r>
              <a:rPr lang="en-GB" sz="2800" b="0">
                <a:solidFill>
                  <a:schemeClr val="bg1"/>
                </a:solidFill>
              </a:rPr>
              <a:t>Today’s PPT Slides will be emailed to you</a:t>
            </a:r>
          </a:p>
          <a:p>
            <a:endParaRPr lang="en-GB" sz="2800" b="0">
              <a:solidFill>
                <a:schemeClr val="bg1"/>
              </a:solidFill>
            </a:endParaRPr>
          </a:p>
          <a:p>
            <a:r>
              <a:rPr lang="en-GB" sz="2800" b="0">
                <a:solidFill>
                  <a:schemeClr val="bg1"/>
                </a:solidFill>
              </a:rPr>
              <a:t>***Individual application queries posted in the Q&amp;A can not be addressed, all students with question about individual application should email: </a:t>
            </a:r>
            <a:r>
              <a:rPr lang="en-GB" sz="2800" b="0">
                <a:solidFill>
                  <a:schemeClr val="bg1"/>
                </a:solidFill>
                <a:hlinkClick r:id="rId3"/>
              </a:rPr>
              <a:t>international.recruitment@ncl.ac.uk</a:t>
            </a:r>
            <a:r>
              <a:rPr lang="en-GB" sz="2800" b="0">
                <a:solidFill>
                  <a:schemeClr val="bg1"/>
                </a:solidFill>
              </a:rPr>
              <a:t> </a:t>
            </a:r>
          </a:p>
        </p:txBody>
      </p:sp>
    </p:spTree>
    <p:extLst>
      <p:ext uri="{BB962C8B-B14F-4D97-AF65-F5344CB8AC3E}">
        <p14:creationId xmlns:p14="http://schemas.microsoft.com/office/powerpoint/2010/main" val="38356945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a:xfrm>
            <a:off x="525212" y="273588"/>
            <a:ext cx="8323139" cy="306388"/>
          </a:xfrm>
        </p:spPr>
        <p:txBody>
          <a:bodyPr>
            <a:noAutofit/>
          </a:bodyPr>
          <a:lstStyle/>
          <a:p>
            <a:r>
              <a:rPr lang="en-GB" sz="1800">
                <a:latin typeface="+mn-lt"/>
              </a:rPr>
              <a:t>Accommodation </a:t>
            </a:r>
          </a:p>
        </p:txBody>
      </p:sp>
      <p:sp>
        <p:nvSpPr>
          <p:cNvPr id="11" name="TextBox 10"/>
          <p:cNvSpPr txBox="1"/>
          <p:nvPr/>
        </p:nvSpPr>
        <p:spPr>
          <a:xfrm>
            <a:off x="479376" y="836712"/>
            <a:ext cx="10297144" cy="400110"/>
          </a:xfrm>
          <a:prstGeom prst="rect">
            <a:avLst/>
          </a:prstGeom>
          <a:noFill/>
        </p:spPr>
        <p:txBody>
          <a:bodyPr wrap="square" lIns="91440" tIns="45720" rIns="91440" bIns="45720" rtlCol="0" anchor="t">
            <a:spAutoFit/>
          </a:bodyPr>
          <a:lstStyle/>
          <a:p>
            <a:pPr marL="342900" indent="-342900">
              <a:buClr>
                <a:srgbClr val="00B2A9"/>
              </a:buClr>
              <a:buFont typeface="Arial" panose="020B0604020202020204" pitchFamily="34" charset="0"/>
              <a:buChar char="•"/>
              <a:defRPr/>
            </a:pPr>
            <a:endParaRPr kumimoji="0" lang="en-GB" altLang="zh-TW" sz="2000" b="0" i="0" u="none" strike="noStrike" kern="1200" cap="none" spc="0" normalizeH="0" baseline="0" noProof="0">
              <a:ln>
                <a:noFill/>
              </a:ln>
              <a:solidFill>
                <a:srgbClr val="000000"/>
              </a:solidFill>
              <a:effectLst/>
              <a:uLnTx/>
              <a:uFillTx/>
              <a:latin typeface="Derailed Bold"/>
              <a:ea typeface="新細明體" charset="-120"/>
              <a:cs typeface="Arial" charset="0"/>
            </a:endParaRPr>
          </a:p>
        </p:txBody>
      </p:sp>
      <p:sp>
        <p:nvSpPr>
          <p:cNvPr id="3" name="TextBox 2">
            <a:extLst>
              <a:ext uri="{FF2B5EF4-FFF2-40B4-BE49-F238E27FC236}">
                <a16:creationId xmlns:a16="http://schemas.microsoft.com/office/drawing/2014/main" id="{4EA50767-AEED-04C8-32F2-C967518EEB73}"/>
              </a:ext>
            </a:extLst>
          </p:cNvPr>
          <p:cNvSpPr txBox="1"/>
          <p:nvPr/>
        </p:nvSpPr>
        <p:spPr>
          <a:xfrm>
            <a:off x="483080" y="1043797"/>
            <a:ext cx="11211463" cy="94179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a:solidFill>
                  <a:schemeClr val="accent1"/>
                </a:solidFill>
                <a:latin typeface="Derailed"/>
                <a:ea typeface="新細明體"/>
                <a:cs typeface="+mn-cs"/>
              </a:rPr>
              <a:t>Before You Arrive....</a:t>
            </a:r>
          </a:p>
          <a:p>
            <a:endParaRPr lang="en-GB" sz="2000" b="1">
              <a:solidFill>
                <a:srgbClr val="00B2A9"/>
              </a:solidFill>
              <a:latin typeface="Derailed "/>
              <a:ea typeface="新細明體"/>
              <a:cs typeface="+mn-cs"/>
            </a:endParaRPr>
          </a:p>
          <a:p>
            <a:r>
              <a:rPr lang="en-GB" sz="2000">
                <a:solidFill>
                  <a:schemeClr val="accent1"/>
                </a:solidFill>
                <a:latin typeface="Derailed "/>
                <a:ea typeface="新細明體"/>
                <a:cs typeface="Arial"/>
              </a:rPr>
              <a:t>•</a:t>
            </a:r>
            <a:r>
              <a:rPr lang="en-GB" sz="2000" b="1">
                <a:solidFill>
                  <a:schemeClr val="accent1"/>
                </a:solidFill>
                <a:latin typeface="Derailed"/>
                <a:ea typeface="新細明體"/>
                <a:cs typeface="+mn-cs"/>
              </a:rPr>
              <a:t>Let us know your arrival date</a:t>
            </a:r>
            <a:r>
              <a:rPr lang="en-GB" sz="2000" b="1">
                <a:solidFill>
                  <a:schemeClr val="accent1"/>
                </a:solidFill>
                <a:latin typeface="Derailed "/>
                <a:ea typeface="新細明體"/>
                <a:cs typeface="+mn-cs"/>
              </a:rPr>
              <a:t> -  </a:t>
            </a:r>
            <a:r>
              <a:rPr lang="en-GB" sz="2000">
                <a:latin typeface="Derailed "/>
                <a:ea typeface="新細明體"/>
                <a:cs typeface="+mn-cs"/>
              </a:rPr>
              <a:t>We will send you an email asking you to complete your induction which is how you select your arrival slot. </a:t>
            </a:r>
            <a:endParaRPr lang="en-GB" sz="2000">
              <a:latin typeface="Derailed "/>
              <a:cs typeface="+mn-cs"/>
            </a:endParaRPr>
          </a:p>
          <a:p>
            <a:endParaRPr lang="en-GB" sz="2000">
              <a:solidFill>
                <a:srgbClr val="000000"/>
              </a:solidFill>
              <a:latin typeface="Derailed "/>
              <a:ea typeface="新細明體"/>
              <a:cs typeface="+mn-cs"/>
            </a:endParaRPr>
          </a:p>
          <a:p>
            <a:r>
              <a:rPr lang="en-GB" sz="2000">
                <a:solidFill>
                  <a:schemeClr val="accent1"/>
                </a:solidFill>
                <a:latin typeface="Arial"/>
                <a:ea typeface="新細明體"/>
                <a:cs typeface="Arial"/>
              </a:rPr>
              <a:t>•</a:t>
            </a:r>
            <a:r>
              <a:rPr lang="en-GB" sz="2000" b="1">
                <a:solidFill>
                  <a:schemeClr val="accent1"/>
                </a:solidFill>
                <a:latin typeface="Derailed"/>
                <a:ea typeface="新細明體"/>
                <a:cs typeface="+mn-cs"/>
              </a:rPr>
              <a:t>Complete your induction to generate your key release confirmation </a:t>
            </a:r>
            <a:r>
              <a:rPr lang="en-GB" sz="2000">
                <a:solidFill>
                  <a:schemeClr val="accent1"/>
                </a:solidFill>
                <a:latin typeface="Derailed"/>
                <a:ea typeface="新細明體"/>
                <a:cs typeface="+mn-cs"/>
              </a:rPr>
              <a:t>– </a:t>
            </a:r>
            <a:r>
              <a:rPr lang="en-GB" sz="2000">
                <a:latin typeface="Derailed"/>
                <a:ea typeface="新細明體"/>
                <a:cs typeface="+mn-cs"/>
              </a:rPr>
              <a:t>(we’ll ask you to complete your induction approximately 14 days before you arrive). You must complete your induction to generate your Key Collection Pass which you need to collect your keys.</a:t>
            </a:r>
            <a:endParaRPr lang="en-GB">
              <a:cs typeface="+mn-cs"/>
            </a:endParaRPr>
          </a:p>
          <a:p>
            <a:endParaRPr lang="en-GB">
              <a:cs typeface="+mn-cs"/>
            </a:endParaRPr>
          </a:p>
          <a:p>
            <a:r>
              <a:rPr lang="en-GB" sz="2000" b="1">
                <a:solidFill>
                  <a:schemeClr val="accent1"/>
                </a:solidFill>
                <a:latin typeface="Derailed"/>
                <a:ea typeface="新細明體"/>
                <a:cs typeface="+mn-cs"/>
              </a:rPr>
              <a:t>•Plan your journey - </a:t>
            </a:r>
            <a:r>
              <a:rPr lang="en-GB" sz="2000">
                <a:latin typeface="Derailed"/>
                <a:ea typeface="新細明體"/>
                <a:cs typeface="+mn-cs"/>
              </a:rPr>
              <a:t>Arrival arrangements vary depending on the accommodation you are moving in to.  Please ensure that you have referred to the accommodation specific arrival</a:t>
            </a:r>
            <a:r>
              <a:rPr lang="en-GB" sz="2000">
                <a:latin typeface="Derailed"/>
                <a:ea typeface="新細明體"/>
              </a:rPr>
              <a:t> details</a:t>
            </a:r>
            <a:r>
              <a:rPr lang="en-GB" sz="2000">
                <a:latin typeface="Derailed"/>
                <a:ea typeface="新細明體"/>
                <a:cs typeface="+mn-cs"/>
              </a:rPr>
              <a:t>, which can be found </a:t>
            </a:r>
            <a:r>
              <a:rPr lang="en-GB" sz="2000">
                <a:latin typeface="Derailed"/>
                <a:ea typeface="新細明體"/>
              </a:rPr>
              <a:t>by scanning the QR code.</a:t>
            </a:r>
            <a:endParaRPr lang="en-GB" sz="2000">
              <a:ea typeface="新細明體"/>
              <a:cs typeface="Arial"/>
            </a:endParaRPr>
          </a:p>
          <a:p>
            <a:endParaRPr lang="en-GB" sz="2000">
              <a:latin typeface="Derailed"/>
              <a:ea typeface="新細明體"/>
              <a:cs typeface="Arial"/>
            </a:endParaRPr>
          </a:p>
          <a:p>
            <a:r>
              <a:rPr lang="en-GB" sz="2000">
                <a:solidFill>
                  <a:schemeClr val="accent1"/>
                </a:solidFill>
                <a:latin typeface="Arial"/>
                <a:ea typeface="新細明體"/>
                <a:cs typeface="Arial"/>
              </a:rPr>
              <a:t>•</a:t>
            </a:r>
            <a:r>
              <a:rPr lang="en-GB" sz="2000" b="1">
                <a:solidFill>
                  <a:schemeClr val="accent1"/>
                </a:solidFill>
                <a:latin typeface="Derailed"/>
                <a:ea typeface="新細明體"/>
                <a:cs typeface="+mn-cs"/>
              </a:rPr>
              <a:t>Not sure what to bring – </a:t>
            </a:r>
            <a:r>
              <a:rPr lang="en-GB" sz="2000">
                <a:latin typeface="Derailed"/>
                <a:ea typeface="新細明體"/>
                <a:cs typeface="+mn-cs"/>
              </a:rPr>
              <a:t>check out our suggestions </a:t>
            </a:r>
            <a:r>
              <a:rPr lang="en-GB" sz="2000">
                <a:latin typeface="Derailed"/>
                <a:ea typeface="新細明體"/>
              </a:rPr>
              <a:t>by scanning the QR code.</a:t>
            </a:r>
            <a:endParaRPr lang="en-GB" sz="2000">
              <a:ea typeface="新細明體"/>
            </a:endParaRPr>
          </a:p>
          <a:p>
            <a:endParaRPr lang="en-GB" sz="2000">
              <a:solidFill>
                <a:srgbClr val="000000"/>
              </a:solidFill>
              <a:latin typeface="Derailed "/>
              <a:ea typeface="新細明體"/>
              <a:cs typeface="+mn-cs"/>
            </a:endParaRPr>
          </a:p>
          <a:p>
            <a:endParaRPr lang="en-GB" sz="2400" b="1">
              <a:solidFill>
                <a:srgbClr val="00B2A9"/>
              </a:solidFill>
              <a:latin typeface="Derailed"/>
              <a:ea typeface="新細明體"/>
              <a:cs typeface="+mn-cs"/>
            </a:endParaRPr>
          </a:p>
          <a:p>
            <a:endParaRPr lang="en-GB" sz="2400" b="1">
              <a:solidFill>
                <a:srgbClr val="00B2A9"/>
              </a:solidFill>
              <a:latin typeface="Derailed"/>
              <a:ea typeface="新細明體"/>
              <a:cs typeface="+mn-cs"/>
            </a:endParaRPr>
          </a:p>
          <a:p>
            <a:endParaRPr lang="en-GB" sz="2400" b="1">
              <a:solidFill>
                <a:srgbClr val="00B2A9"/>
              </a:solidFill>
              <a:latin typeface="Derailed"/>
              <a:ea typeface="新細明體"/>
              <a:cs typeface="+mn-cs"/>
            </a:endParaRPr>
          </a:p>
          <a:p>
            <a:endParaRPr lang="en-GB" sz="2400" b="1">
              <a:solidFill>
                <a:srgbClr val="00B2A9"/>
              </a:solidFill>
              <a:latin typeface="Derailed"/>
              <a:ea typeface="新細明體"/>
              <a:cs typeface="+mn-cs"/>
            </a:endParaRPr>
          </a:p>
          <a:p>
            <a:endParaRPr lang="en-GB" sz="2400" b="1">
              <a:solidFill>
                <a:srgbClr val="00B2A9"/>
              </a:solidFill>
              <a:latin typeface="Derailed"/>
              <a:ea typeface="新細明體"/>
              <a:cs typeface="+mn-cs"/>
            </a:endParaRPr>
          </a:p>
          <a:p>
            <a:endParaRPr lang="en-GB" sz="2400" b="1">
              <a:solidFill>
                <a:srgbClr val="00B2A9"/>
              </a:solidFill>
              <a:latin typeface="Derailed"/>
              <a:ea typeface="新細明體"/>
              <a:cs typeface="+mn-cs"/>
            </a:endParaRPr>
          </a:p>
          <a:p>
            <a:endParaRPr lang="en-GB" sz="2400" b="1">
              <a:solidFill>
                <a:srgbClr val="00B2A9"/>
              </a:solidFill>
              <a:latin typeface="Derailed"/>
              <a:ea typeface="新細明體"/>
              <a:cs typeface="+mn-cs"/>
            </a:endParaRPr>
          </a:p>
          <a:p>
            <a:endParaRPr lang="en-GB" sz="2400" b="1">
              <a:solidFill>
                <a:srgbClr val="00B2A9"/>
              </a:solidFill>
              <a:latin typeface="Derailed"/>
              <a:ea typeface="新細明體"/>
              <a:cs typeface="+mn-cs"/>
            </a:endParaRPr>
          </a:p>
          <a:p>
            <a:endParaRPr lang="en-GB" sz="2400" b="1">
              <a:solidFill>
                <a:srgbClr val="00B2A9"/>
              </a:solidFill>
              <a:latin typeface="Derailed"/>
              <a:ea typeface="新細明體"/>
              <a:cs typeface="+mn-cs"/>
            </a:endParaRPr>
          </a:p>
          <a:p>
            <a:endParaRPr lang="en-GB" sz="2400" b="1">
              <a:solidFill>
                <a:srgbClr val="00B2A9"/>
              </a:solidFill>
              <a:latin typeface="Derailed"/>
              <a:ea typeface="新細明體"/>
              <a:cs typeface="+mn-cs"/>
            </a:endParaRPr>
          </a:p>
          <a:p>
            <a:endParaRPr lang="en-GB" sz="2400" b="1">
              <a:solidFill>
                <a:srgbClr val="00B2A9"/>
              </a:solidFill>
              <a:latin typeface="Derailed"/>
              <a:ea typeface="新細明體"/>
              <a:cs typeface="+mn-cs"/>
            </a:endParaRPr>
          </a:p>
          <a:p>
            <a:endParaRPr lang="en-GB" sz="2400" b="1">
              <a:solidFill>
                <a:srgbClr val="00B2A9"/>
              </a:solidFill>
              <a:latin typeface="Derailed"/>
              <a:ea typeface="新細明體"/>
              <a:cs typeface="+mn-cs"/>
            </a:endParaRPr>
          </a:p>
        </p:txBody>
      </p:sp>
      <p:pic>
        <p:nvPicPr>
          <p:cNvPr id="2" name="Picture 1"/>
          <p:cNvPicPr>
            <a:picLocks noChangeAspect="1"/>
          </p:cNvPicPr>
          <p:nvPr/>
        </p:nvPicPr>
        <p:blipFill>
          <a:blip r:embed="rId4"/>
          <a:stretch>
            <a:fillRect/>
          </a:stretch>
        </p:blipFill>
        <p:spPr>
          <a:xfrm>
            <a:off x="10031529" y="4474029"/>
            <a:ext cx="1489982" cy="1489982"/>
          </a:xfrm>
          <a:prstGeom prst="rect">
            <a:avLst/>
          </a:prstGeom>
        </p:spPr>
      </p:pic>
    </p:spTree>
    <p:extLst>
      <p:ext uri="{BB962C8B-B14F-4D97-AF65-F5344CB8AC3E}">
        <p14:creationId xmlns:p14="http://schemas.microsoft.com/office/powerpoint/2010/main" val="935666388"/>
      </p:ext>
    </p:extLst>
  </p:cSld>
  <p:clrMapOvr>
    <a:masterClrMapping/>
  </p:clrMapOvr>
  <p:extLst>
    <p:ext uri="{6950BFC3-D8DA-4A85-94F7-54DA5524770B}">
      <p188:commentRel xmlns:p188="http://schemas.microsoft.com/office/powerpoint/2018/8/main" r:id="rId3"/>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a:xfrm>
            <a:off x="506808" y="260648"/>
            <a:ext cx="8323139" cy="306388"/>
          </a:xfrm>
        </p:spPr>
        <p:txBody>
          <a:bodyPr>
            <a:noAutofit/>
          </a:bodyPr>
          <a:lstStyle/>
          <a:p>
            <a:r>
              <a:rPr lang="en-GB" sz="1800">
                <a:latin typeface="+mn-lt"/>
              </a:rPr>
              <a:t>Accommodation </a:t>
            </a:r>
          </a:p>
        </p:txBody>
      </p:sp>
      <p:sp>
        <p:nvSpPr>
          <p:cNvPr id="11" name="TextBox 10"/>
          <p:cNvSpPr txBox="1"/>
          <p:nvPr/>
        </p:nvSpPr>
        <p:spPr>
          <a:xfrm>
            <a:off x="521185" y="237969"/>
            <a:ext cx="10478067" cy="6093976"/>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50000"/>
              </a:lnSpc>
              <a:spcBef>
                <a:spcPct val="0"/>
              </a:spcBef>
              <a:spcAft>
                <a:spcPct val="0"/>
              </a:spcAft>
              <a:buClr>
                <a:srgbClr val="8D54A2"/>
              </a:buClr>
              <a:buSzTx/>
              <a:buFontTx/>
              <a:buNone/>
              <a:tabLst/>
              <a:defRPr/>
            </a:pPr>
            <a:endParaRPr lang="en-GB" altLang="zh-TW" sz="2000" b="1" i="0" u="none" strike="noStrike" kern="1200" cap="none" spc="0" normalizeH="0" baseline="0" noProof="0">
              <a:ln>
                <a:noFill/>
              </a:ln>
              <a:solidFill>
                <a:srgbClr val="00B2A9"/>
              </a:solidFill>
              <a:effectLst/>
              <a:uLnTx/>
              <a:uFillTx/>
              <a:latin typeface="Derailed"/>
              <a:ea typeface="新細明體" charset="-120"/>
              <a:cs typeface="Arial" charset="0"/>
            </a:endParaRPr>
          </a:p>
          <a:p>
            <a:pPr>
              <a:defRPr/>
            </a:pPr>
            <a:r>
              <a:rPr lang="en-GB" sz="2000" b="1">
                <a:solidFill>
                  <a:schemeClr val="accent1"/>
                </a:solidFill>
                <a:latin typeface="Derailed"/>
                <a:ea typeface="新細明體"/>
                <a:cs typeface="Arial"/>
              </a:rPr>
              <a:t>Arriving to University Accommodation</a:t>
            </a:r>
            <a:endParaRPr lang="en-GB" sz="2000" b="1">
              <a:solidFill>
                <a:schemeClr val="accent1"/>
              </a:solidFill>
              <a:latin typeface="Derailed"/>
              <a:ea typeface="新細明體"/>
            </a:endParaRPr>
          </a:p>
          <a:p>
            <a:pPr>
              <a:defRPr/>
            </a:pPr>
            <a:endParaRPr lang="en-GB" sz="2000" b="1">
              <a:solidFill>
                <a:srgbClr val="00B2A9"/>
              </a:solidFill>
              <a:latin typeface="Derailed"/>
              <a:ea typeface="新細明體"/>
              <a:cs typeface="Arial"/>
            </a:endParaRPr>
          </a:p>
          <a:p>
            <a:pPr marL="342900" indent="-342900">
              <a:buClr>
                <a:srgbClr val="00B2A9"/>
              </a:buClr>
              <a:buFont typeface="Arial"/>
              <a:buChar char="•"/>
              <a:defRPr/>
            </a:pPr>
            <a:r>
              <a:rPr kumimoji="0" lang="en-GB" altLang="zh-TW" sz="2000" i="0" u="none" strike="noStrike" kern="1200" cap="none" spc="0" normalizeH="0" baseline="0" noProof="0">
                <a:ln>
                  <a:noFill/>
                </a:ln>
                <a:solidFill>
                  <a:srgbClr val="000000"/>
                </a:solidFill>
                <a:effectLst/>
                <a:uLnTx/>
                <a:uFillTx/>
                <a:latin typeface="Derailed"/>
                <a:ea typeface="新細明體"/>
                <a:cs typeface="Arial"/>
              </a:rPr>
              <a:t>Earliest arrival date for </a:t>
            </a:r>
            <a:r>
              <a:rPr kumimoji="0" lang="en-GB" altLang="zh-TW" sz="2000" b="1" i="0" u="none" strike="noStrike" kern="1200" cap="none" spc="0" normalizeH="0" baseline="0" noProof="0">
                <a:ln>
                  <a:noFill/>
                </a:ln>
                <a:solidFill>
                  <a:srgbClr val="000000"/>
                </a:solidFill>
                <a:effectLst/>
                <a:uLnTx/>
                <a:uFillTx/>
                <a:latin typeface="Derailed"/>
                <a:ea typeface="新細明體"/>
                <a:cs typeface="Arial"/>
              </a:rPr>
              <a:t>International students is </a:t>
            </a:r>
            <a:r>
              <a:rPr lang="en-GB" altLang="zh-TW" sz="2000" b="1">
                <a:solidFill>
                  <a:srgbClr val="000000"/>
                </a:solidFill>
                <a:latin typeface="Derailed"/>
                <a:ea typeface="新細明體"/>
                <a:cs typeface="Arial"/>
              </a:rPr>
              <a:t>14 September </a:t>
            </a:r>
            <a:endParaRPr lang="en-GB" altLang="zh-TW" sz="2000" b="1" i="0" u="none" strike="noStrike" kern="1200" cap="none" spc="0" normalizeH="0" baseline="0" noProof="0">
              <a:ln>
                <a:noFill/>
              </a:ln>
              <a:solidFill>
                <a:srgbClr val="000000"/>
              </a:solidFill>
              <a:effectLst/>
              <a:uLnTx/>
              <a:uFillTx/>
              <a:latin typeface="Derailed"/>
              <a:ea typeface="新細明體" charset="-120"/>
            </a:endParaRPr>
          </a:p>
          <a:p>
            <a:pPr marL="342900" indent="-342900">
              <a:buClr>
                <a:srgbClr val="00B2A9"/>
              </a:buClr>
              <a:buFont typeface="Arial"/>
              <a:buChar char="•"/>
              <a:defRPr/>
            </a:pPr>
            <a:r>
              <a:rPr kumimoji="0" lang="en-GB" altLang="zh-TW" sz="2000" i="0" u="none" strike="noStrike" kern="1200" cap="none" spc="0" normalizeH="0" baseline="0" noProof="0">
                <a:ln>
                  <a:noFill/>
                </a:ln>
                <a:solidFill>
                  <a:srgbClr val="000000"/>
                </a:solidFill>
                <a:effectLst/>
                <a:uLnTx/>
                <a:uFillTx/>
                <a:latin typeface="Derailed"/>
                <a:ea typeface="新細明體"/>
                <a:cs typeface="Arial"/>
              </a:rPr>
              <a:t>Earliest arrival date for </a:t>
            </a:r>
            <a:r>
              <a:rPr lang="en-GB" altLang="zh-TW" sz="2000" b="1">
                <a:solidFill>
                  <a:srgbClr val="000000"/>
                </a:solidFill>
                <a:latin typeface="Derailed"/>
                <a:ea typeface="新細明體"/>
                <a:cs typeface="Arial"/>
              </a:rPr>
              <a:t>UK students is 17 September</a:t>
            </a:r>
          </a:p>
          <a:p>
            <a:pPr>
              <a:buClr>
                <a:srgbClr val="00B2A9"/>
              </a:buClr>
              <a:defRPr/>
            </a:pPr>
            <a:endParaRPr lang="en-GB" altLang="zh-TW" sz="2000" b="1">
              <a:solidFill>
                <a:srgbClr val="000000"/>
              </a:solidFill>
              <a:latin typeface="Derailed"/>
              <a:ea typeface="新細明體"/>
              <a:cs typeface="Arial"/>
            </a:endParaRPr>
          </a:p>
          <a:p>
            <a:pPr>
              <a:buClr>
                <a:srgbClr val="00B2A9"/>
              </a:buClr>
              <a:defRPr/>
            </a:pPr>
            <a:r>
              <a:rPr lang="en-GB" sz="2000" b="1">
                <a:solidFill>
                  <a:schemeClr val="accent1"/>
                </a:solidFill>
                <a:latin typeface="Derailed"/>
                <a:ea typeface="新細明體"/>
                <a:cs typeface="Arial"/>
              </a:rPr>
              <a:t>Collecting keys from your residence reception</a:t>
            </a:r>
            <a:endParaRPr lang="en-GB" altLang="zh-TW" sz="2000" b="1">
              <a:solidFill>
                <a:schemeClr val="accent1"/>
              </a:solidFill>
              <a:latin typeface="Derailed"/>
              <a:ea typeface="新細明體"/>
              <a:cs typeface="Arial"/>
            </a:endParaRPr>
          </a:p>
          <a:p>
            <a:pPr marL="342900" indent="-342900">
              <a:buClr>
                <a:srgbClr val="00B2A9"/>
              </a:buClr>
              <a:buFont typeface="Arial"/>
              <a:buChar char="•"/>
              <a:defRPr/>
            </a:pPr>
            <a:r>
              <a:rPr lang="en-GB" sz="2000">
                <a:solidFill>
                  <a:srgbClr val="000000"/>
                </a:solidFill>
                <a:latin typeface="Derailed"/>
                <a:ea typeface="新細明體"/>
                <a:cs typeface="Arial"/>
              </a:rPr>
              <a:t>Kensington Terrace and Park View are open Monday – Friday, 8am – 6pm. </a:t>
            </a:r>
          </a:p>
          <a:p>
            <a:pPr marL="342900" indent="-342900">
              <a:buClr>
                <a:srgbClr val="00B2A9"/>
              </a:buClr>
              <a:buFont typeface="Arial"/>
              <a:buChar char="•"/>
              <a:defRPr/>
            </a:pPr>
            <a:r>
              <a:rPr lang="en-GB" sz="2000" err="1">
                <a:solidFill>
                  <a:srgbClr val="000000"/>
                </a:solidFill>
                <a:latin typeface="Derailed"/>
                <a:ea typeface="新細明體"/>
                <a:cs typeface="Arial"/>
              </a:rPr>
              <a:t>Bowsden</a:t>
            </a:r>
            <a:r>
              <a:rPr lang="en-GB" sz="2000">
                <a:solidFill>
                  <a:srgbClr val="000000"/>
                </a:solidFill>
                <a:latin typeface="Derailed"/>
                <a:ea typeface="新細明體"/>
                <a:cs typeface="Arial"/>
              </a:rPr>
              <a:t> Court reception is open Monday – Friday, 8am -12 noon. </a:t>
            </a:r>
          </a:p>
          <a:p>
            <a:pPr marL="342900" indent="-342900">
              <a:buFont typeface="Arial"/>
              <a:buChar char="•"/>
              <a:defRPr/>
            </a:pPr>
            <a:r>
              <a:rPr lang="en-GB" sz="2000">
                <a:solidFill>
                  <a:srgbClr val="000000"/>
                </a:solidFill>
                <a:latin typeface="Derailed"/>
                <a:ea typeface="新細明體"/>
                <a:cs typeface="Arial"/>
              </a:rPr>
              <a:t>All sites are open on Saturday 19th September for key collection</a:t>
            </a:r>
            <a:endParaRPr lang="en-GB">
              <a:latin typeface="Derailed"/>
            </a:endParaRPr>
          </a:p>
          <a:p>
            <a:pPr marL="342900" indent="-342900">
              <a:buClr>
                <a:srgbClr val="00B2A9"/>
              </a:buClr>
              <a:buFont typeface="Arial"/>
              <a:buChar char="•"/>
              <a:defRPr/>
            </a:pPr>
            <a:r>
              <a:rPr lang="en-GB" sz="2000">
                <a:solidFill>
                  <a:srgbClr val="000000"/>
                </a:solidFill>
                <a:latin typeface="Derailed"/>
                <a:ea typeface="新細明體"/>
                <a:cs typeface="Arial"/>
              </a:rPr>
              <a:t>Grand Hotel key collection point is at Barras Building, open 24/7.</a:t>
            </a:r>
          </a:p>
          <a:p>
            <a:pPr>
              <a:defRPr/>
            </a:pPr>
            <a:endParaRPr lang="en-GB" sz="2000">
              <a:solidFill>
                <a:srgbClr val="051435"/>
              </a:solidFill>
              <a:latin typeface="Derailed"/>
              <a:ea typeface="新細明體"/>
              <a:cs typeface="Arial"/>
            </a:endParaRPr>
          </a:p>
          <a:p>
            <a:pPr>
              <a:buClr>
                <a:srgbClr val="00B2A9"/>
              </a:buClr>
              <a:defRPr/>
            </a:pPr>
            <a:r>
              <a:rPr lang="en-GB" sz="2000" b="1">
                <a:solidFill>
                  <a:schemeClr val="accent1"/>
                </a:solidFill>
                <a:latin typeface="Derailed"/>
                <a:ea typeface="新細明體"/>
                <a:cs typeface="Arial"/>
              </a:rPr>
              <a:t>Collecting keys outside of reception opening hours </a:t>
            </a:r>
            <a:endParaRPr lang="en-GB" sz="2000">
              <a:solidFill>
                <a:schemeClr val="accent1"/>
              </a:solidFill>
              <a:latin typeface="Derailed"/>
            </a:endParaRPr>
          </a:p>
          <a:p>
            <a:pPr marL="342900" indent="-342900">
              <a:buClr>
                <a:srgbClr val="00B2A9"/>
              </a:buClr>
              <a:buFont typeface="Arial"/>
              <a:buChar char="•"/>
              <a:defRPr/>
            </a:pPr>
            <a:r>
              <a:rPr lang="en-GB" sz="2000">
                <a:latin typeface="Derailed"/>
                <a:ea typeface="新細明體"/>
                <a:cs typeface="Arial"/>
              </a:rPr>
              <a:t>If you arrive outside of reception opening hours, you'll need to contact our Security team on +44 (0) 191 208 6817 or via an on site call point.  Visit our website to download a PDF with full instructions.</a:t>
            </a:r>
            <a:endParaRPr lang="en-GB">
              <a:latin typeface="Derailed"/>
            </a:endParaRPr>
          </a:p>
          <a:p>
            <a:pPr>
              <a:buClr>
                <a:srgbClr val="00B2A9"/>
              </a:buClr>
              <a:defRPr/>
            </a:pPr>
            <a:endParaRPr lang="en-GB" sz="2000" i="0" u="none" strike="noStrike" kern="1200" cap="none" spc="0" normalizeH="0" baseline="0" noProof="0">
              <a:ln>
                <a:noFill/>
              </a:ln>
              <a:solidFill>
                <a:srgbClr val="051435"/>
              </a:solidFill>
              <a:effectLst/>
              <a:uLnTx/>
              <a:uFillTx/>
              <a:latin typeface="Derailed"/>
              <a:ea typeface="新細明體" charset="-120"/>
              <a:cs typeface="Arial" charset="0"/>
            </a:endParaRPr>
          </a:p>
          <a:p>
            <a:pPr>
              <a:defRPr/>
            </a:pPr>
            <a:r>
              <a:rPr lang="en-GB" sz="2000" b="1">
                <a:solidFill>
                  <a:schemeClr val="accent1"/>
                </a:solidFill>
                <a:latin typeface="Derailed"/>
                <a:ea typeface="新細明體"/>
                <a:cs typeface="Arial"/>
              </a:rPr>
              <a:t>Living in non University owned accommodation </a:t>
            </a:r>
            <a:endParaRPr lang="en-GB" sz="2000">
              <a:solidFill>
                <a:schemeClr val="accent1"/>
              </a:solidFill>
              <a:latin typeface="Derailed"/>
              <a:ea typeface="新細明體" charset="-120"/>
              <a:cs typeface="Arial" charset="0"/>
            </a:endParaRPr>
          </a:p>
          <a:p>
            <a:pPr marL="342900" indent="-342900">
              <a:buFont typeface="Arial"/>
              <a:buChar char="•"/>
              <a:defRPr/>
            </a:pPr>
            <a:r>
              <a:rPr lang="en-GB" sz="2000">
                <a:solidFill>
                  <a:srgbClr val="051435"/>
                </a:solidFill>
                <a:latin typeface="Derailed"/>
                <a:ea typeface="新細明體"/>
                <a:cs typeface="Arial"/>
              </a:rPr>
              <a:t>Refer to information sent to you by the private provider in your emails.</a:t>
            </a:r>
          </a:p>
        </p:txBody>
      </p:sp>
      <p:pic>
        <p:nvPicPr>
          <p:cNvPr id="2" name="Picture 1" descr="A qr code with a dinosaur&#10;&#10;AI-generated content may be incorrect.">
            <a:extLst>
              <a:ext uri="{FF2B5EF4-FFF2-40B4-BE49-F238E27FC236}">
                <a16:creationId xmlns:a16="http://schemas.microsoft.com/office/drawing/2014/main" id="{23337867-64AE-67B4-2374-3C228C7DBD63}"/>
              </a:ext>
            </a:extLst>
          </p:cNvPr>
          <p:cNvPicPr>
            <a:picLocks noChangeAspect="1"/>
          </p:cNvPicPr>
          <p:nvPr/>
        </p:nvPicPr>
        <p:blipFill>
          <a:blip r:embed="rId4"/>
          <a:stretch>
            <a:fillRect/>
          </a:stretch>
        </p:blipFill>
        <p:spPr>
          <a:xfrm>
            <a:off x="9814727" y="957392"/>
            <a:ext cx="1973312" cy="1957917"/>
          </a:xfrm>
          <a:prstGeom prst="rect">
            <a:avLst/>
          </a:prstGeom>
        </p:spPr>
      </p:pic>
    </p:spTree>
    <p:extLst>
      <p:ext uri="{BB962C8B-B14F-4D97-AF65-F5344CB8AC3E}">
        <p14:creationId xmlns:p14="http://schemas.microsoft.com/office/powerpoint/2010/main" val="320147576"/>
      </p:ext>
    </p:extLst>
  </p:cSld>
  <p:clrMapOvr>
    <a:masterClrMapping/>
  </p:clrMapOvr>
  <p:extLst>
    <p:ext uri="{6950BFC3-D8DA-4A85-94F7-54DA5524770B}">
      <p188:commentRel xmlns:p188="http://schemas.microsoft.com/office/powerpoint/2018/8/main" r:id="rId3"/>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a:xfrm>
            <a:off x="506808" y="260648"/>
            <a:ext cx="8323139" cy="306388"/>
          </a:xfrm>
        </p:spPr>
        <p:txBody>
          <a:bodyPr>
            <a:noAutofit/>
          </a:bodyPr>
          <a:lstStyle/>
          <a:p>
            <a:r>
              <a:rPr lang="en-GB" sz="1800">
                <a:latin typeface="+mn-lt"/>
              </a:rPr>
              <a:t>Accommodation </a:t>
            </a:r>
          </a:p>
        </p:txBody>
      </p:sp>
      <p:sp>
        <p:nvSpPr>
          <p:cNvPr id="11" name="TextBox 10"/>
          <p:cNvSpPr txBox="1"/>
          <p:nvPr/>
        </p:nvSpPr>
        <p:spPr>
          <a:xfrm>
            <a:off x="506808" y="1092081"/>
            <a:ext cx="9759200" cy="5016758"/>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50000"/>
              </a:lnSpc>
              <a:spcBef>
                <a:spcPct val="0"/>
              </a:spcBef>
              <a:spcAft>
                <a:spcPct val="0"/>
              </a:spcAft>
              <a:buClr>
                <a:srgbClr val="8D54A2"/>
              </a:buClr>
              <a:buSzTx/>
              <a:buFontTx/>
              <a:buNone/>
              <a:tabLst/>
              <a:defRPr/>
            </a:pPr>
            <a:r>
              <a:rPr kumimoji="0" lang="en-GB" altLang="zh-TW" sz="2000" b="1" i="0" u="none" strike="noStrike" kern="1200" cap="none" spc="0" normalizeH="0" baseline="0" noProof="0">
                <a:ln>
                  <a:noFill/>
                </a:ln>
                <a:solidFill>
                  <a:schemeClr val="accent1"/>
                </a:solidFill>
                <a:effectLst/>
                <a:uLnTx/>
                <a:uFillTx/>
                <a:latin typeface="Derailed"/>
                <a:ea typeface="新細明體"/>
                <a:cs typeface="Arial"/>
              </a:rPr>
              <a:t>Things to note</a:t>
            </a:r>
            <a:endParaRPr lang="en-GB" altLang="zh-TW" sz="2000">
              <a:solidFill>
                <a:schemeClr val="accent1"/>
              </a:solidFill>
              <a:latin typeface="Derailed Bold"/>
              <a:ea typeface="新細明體"/>
              <a:cs typeface="Arial"/>
            </a:endParaRPr>
          </a:p>
          <a:p>
            <a:pPr marL="342900" indent="-342900">
              <a:spcBef>
                <a:spcPct val="0"/>
              </a:spcBef>
              <a:spcAft>
                <a:spcPct val="0"/>
              </a:spcAft>
              <a:buFont typeface="Arial"/>
              <a:buChar char="•"/>
              <a:defRPr/>
            </a:pPr>
            <a:r>
              <a:rPr lang="en-GB" altLang="zh-TW" sz="2000">
                <a:solidFill>
                  <a:srgbClr val="000000"/>
                </a:solidFill>
                <a:latin typeface="Derailed"/>
                <a:ea typeface="新細明體"/>
                <a:cs typeface="Arial"/>
              </a:rPr>
              <a:t>You are expected to provide your own bedding, towels, crockery, pans, and cutlery.  Our reception team are on hand to direct you to stores where you can buy these items.  If you arrive late and do not have bedding, we can provide some for free on a short term loan until you can purchase your own.</a:t>
            </a:r>
          </a:p>
          <a:p>
            <a:pPr marL="342900" indent="-342900">
              <a:spcBef>
                <a:spcPct val="0"/>
              </a:spcBef>
              <a:spcAft>
                <a:spcPct val="0"/>
              </a:spcAft>
              <a:buFont typeface="Arial"/>
              <a:buChar char="•"/>
              <a:defRPr/>
            </a:pPr>
            <a:r>
              <a:rPr lang="en-GB" altLang="zh-TW" sz="2000">
                <a:solidFill>
                  <a:srgbClr val="000000"/>
                </a:solidFill>
                <a:latin typeface="Derailed"/>
                <a:ea typeface="新細明體"/>
                <a:cs typeface="Arial"/>
              </a:rPr>
              <a:t>This year we are running a project called ResLife </a:t>
            </a:r>
            <a:r>
              <a:rPr lang="en-GB" altLang="zh-TW" sz="2000" err="1">
                <a:solidFill>
                  <a:srgbClr val="000000"/>
                </a:solidFill>
                <a:latin typeface="Derailed"/>
                <a:ea typeface="新細明體"/>
                <a:cs typeface="Arial"/>
              </a:rPr>
              <a:t>ReHome</a:t>
            </a:r>
            <a:r>
              <a:rPr lang="en-GB" altLang="zh-TW" sz="2000">
                <a:solidFill>
                  <a:srgbClr val="000000"/>
                </a:solidFill>
                <a:latin typeface="Derailed"/>
                <a:ea typeface="新細明體"/>
                <a:cs typeface="Arial"/>
              </a:rPr>
              <a:t> where we give a new home to everyday essentials that our previous students have donated. For more info on when you can check out what there is, scan this QR code. </a:t>
            </a:r>
          </a:p>
          <a:p>
            <a:pPr marL="342900" indent="-342900">
              <a:spcBef>
                <a:spcPct val="0"/>
              </a:spcBef>
              <a:spcAft>
                <a:spcPct val="0"/>
              </a:spcAft>
              <a:buFont typeface="Arial"/>
              <a:buChar char="•"/>
              <a:defRPr/>
            </a:pPr>
            <a:endParaRPr lang="en-GB" altLang="zh-TW" sz="2000">
              <a:solidFill>
                <a:srgbClr val="000000"/>
              </a:solidFill>
              <a:latin typeface="Derailed"/>
              <a:ea typeface="新細明體"/>
              <a:cs typeface="Arial"/>
            </a:endParaRPr>
          </a:p>
          <a:p>
            <a:pPr>
              <a:lnSpc>
                <a:spcPct val="150000"/>
              </a:lnSpc>
              <a:defRPr/>
            </a:pPr>
            <a:r>
              <a:rPr lang="en-GB" sz="2000" b="1">
                <a:solidFill>
                  <a:schemeClr val="accent1"/>
                </a:solidFill>
                <a:latin typeface="Derailed"/>
                <a:ea typeface="新細明體"/>
                <a:cs typeface="Arial"/>
              </a:rPr>
              <a:t>What to look forward to once you move in</a:t>
            </a:r>
            <a:endParaRPr lang="en-GB" sz="2000" b="1">
              <a:solidFill>
                <a:schemeClr val="accent1"/>
              </a:solidFill>
              <a:latin typeface="Derailed"/>
              <a:ea typeface="新細明體"/>
            </a:endParaRPr>
          </a:p>
          <a:p>
            <a:pPr marL="342900" indent="-342900">
              <a:buFont typeface="Arial"/>
              <a:buChar char="•"/>
              <a:defRPr/>
            </a:pPr>
            <a:r>
              <a:rPr lang="en-GB" sz="2000" b="1">
                <a:solidFill>
                  <a:schemeClr val="accent1"/>
                </a:solidFill>
                <a:latin typeface="Derailed"/>
                <a:ea typeface="新細明體"/>
                <a:cs typeface="Arial"/>
              </a:rPr>
              <a:t>Your ResLife Team</a:t>
            </a:r>
            <a:r>
              <a:rPr lang="en-GB" sz="2000">
                <a:solidFill>
                  <a:schemeClr val="accent1"/>
                </a:solidFill>
                <a:latin typeface="Derailed"/>
                <a:ea typeface="新細明體"/>
                <a:cs typeface="Arial"/>
              </a:rPr>
              <a:t> – </a:t>
            </a:r>
            <a:r>
              <a:rPr lang="en-GB" sz="2000">
                <a:solidFill>
                  <a:srgbClr val="000000"/>
                </a:solidFill>
                <a:latin typeface="Derailed"/>
                <a:ea typeface="新細明體"/>
                <a:cs typeface="Arial"/>
              </a:rPr>
              <a:t>provide a </a:t>
            </a:r>
            <a:r>
              <a:rPr lang="en-GB" sz="2000">
                <a:latin typeface="Derailed"/>
                <a:ea typeface="新細明體"/>
                <a:cs typeface="Arial"/>
              </a:rPr>
              <a:t>wrap-around programme surrounding the experience of living in university accommodation; your new home!  Scan this QR code to check our the Instagram page full of content to help you throughout your stay!</a:t>
            </a:r>
          </a:p>
          <a:p>
            <a:pPr marL="342900" indent="-342900">
              <a:buFont typeface="Arial"/>
              <a:buChar char="•"/>
              <a:defRPr/>
            </a:pPr>
            <a:endParaRPr lang="en-GB" sz="2000">
              <a:solidFill>
                <a:srgbClr val="051435"/>
              </a:solidFill>
              <a:latin typeface="Derailed"/>
              <a:ea typeface="新細明體" charset="-120"/>
              <a:cs typeface="Arial"/>
            </a:endParaRPr>
          </a:p>
        </p:txBody>
      </p:sp>
      <p:pic>
        <p:nvPicPr>
          <p:cNvPr id="2" name="Picture 1" descr="A qr code with a dinosaur&#10;&#10;AI-generated content may be incorrect.">
            <a:extLst>
              <a:ext uri="{FF2B5EF4-FFF2-40B4-BE49-F238E27FC236}">
                <a16:creationId xmlns:a16="http://schemas.microsoft.com/office/drawing/2014/main" id="{41AA108F-199E-AAB8-8736-D30742660406}"/>
              </a:ext>
            </a:extLst>
          </p:cNvPr>
          <p:cNvPicPr>
            <a:picLocks noChangeAspect="1"/>
          </p:cNvPicPr>
          <p:nvPr/>
        </p:nvPicPr>
        <p:blipFill>
          <a:blip r:embed="rId4"/>
          <a:stretch>
            <a:fillRect/>
          </a:stretch>
        </p:blipFill>
        <p:spPr>
          <a:xfrm>
            <a:off x="10334026" y="4224570"/>
            <a:ext cx="1559898" cy="1602477"/>
          </a:xfrm>
          <a:prstGeom prst="rect">
            <a:avLst/>
          </a:prstGeom>
        </p:spPr>
      </p:pic>
      <p:sp>
        <p:nvSpPr>
          <p:cNvPr id="7" name="TextBox 6">
            <a:extLst>
              <a:ext uri="{FF2B5EF4-FFF2-40B4-BE49-F238E27FC236}">
                <a16:creationId xmlns:a16="http://schemas.microsoft.com/office/drawing/2014/main" id="{204366D0-9741-7077-F1C0-9A90F06AF844}"/>
              </a:ext>
            </a:extLst>
          </p:cNvPr>
          <p:cNvSpPr txBox="1"/>
          <p:nvPr/>
        </p:nvSpPr>
        <p:spPr>
          <a:xfrm>
            <a:off x="10278834" y="1717516"/>
            <a:ext cx="1387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err="1"/>
              <a:t>ReHome</a:t>
            </a:r>
            <a:endParaRPr lang="en-US" err="1"/>
          </a:p>
        </p:txBody>
      </p:sp>
      <p:sp>
        <p:nvSpPr>
          <p:cNvPr id="8" name="TextBox 7">
            <a:extLst>
              <a:ext uri="{FF2B5EF4-FFF2-40B4-BE49-F238E27FC236}">
                <a16:creationId xmlns:a16="http://schemas.microsoft.com/office/drawing/2014/main" id="{A69EE919-89A9-74B7-8244-394F7883E883}"/>
              </a:ext>
            </a:extLst>
          </p:cNvPr>
          <p:cNvSpPr txBox="1"/>
          <p:nvPr/>
        </p:nvSpPr>
        <p:spPr>
          <a:xfrm>
            <a:off x="10334075" y="3845849"/>
            <a:ext cx="1435597"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t>Instagram</a:t>
            </a:r>
          </a:p>
        </p:txBody>
      </p:sp>
      <p:pic>
        <p:nvPicPr>
          <p:cNvPr id="3" name="Picture 2">
            <a:extLst>
              <a:ext uri="{FF2B5EF4-FFF2-40B4-BE49-F238E27FC236}">
                <a16:creationId xmlns:a16="http://schemas.microsoft.com/office/drawing/2014/main" id="{D66FF6C7-3679-D856-A77A-3776F4F3AB1C}"/>
              </a:ext>
            </a:extLst>
          </p:cNvPr>
          <p:cNvPicPr>
            <a:picLocks noChangeAspect="1"/>
          </p:cNvPicPr>
          <p:nvPr/>
        </p:nvPicPr>
        <p:blipFill>
          <a:blip r:embed="rId5"/>
          <a:stretch>
            <a:fillRect/>
          </a:stretch>
        </p:blipFill>
        <p:spPr>
          <a:xfrm>
            <a:off x="10263133" y="2088903"/>
            <a:ext cx="1582079" cy="1563494"/>
          </a:xfrm>
          <a:prstGeom prst="rect">
            <a:avLst/>
          </a:prstGeom>
        </p:spPr>
      </p:pic>
    </p:spTree>
    <p:extLst>
      <p:ext uri="{BB962C8B-B14F-4D97-AF65-F5344CB8AC3E}">
        <p14:creationId xmlns:p14="http://schemas.microsoft.com/office/powerpoint/2010/main" val="1841646617"/>
      </p:ext>
    </p:extLst>
  </p:cSld>
  <p:clrMapOvr>
    <a:masterClrMapping/>
  </p:clrMapOvr>
  <p:extLst>
    <p:ext uri="{6950BFC3-D8DA-4A85-94F7-54DA5524770B}">
      <p188:commentRel xmlns:p188="http://schemas.microsoft.com/office/powerpoint/2018/8/main" r:id="rId3"/>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278EDE-DE15-373B-0EE5-B7349EDDCE6B}"/>
              </a:ext>
            </a:extLst>
          </p:cNvPr>
          <p:cNvSpPr>
            <a:spLocks noGrp="1"/>
          </p:cNvSpPr>
          <p:nvPr>
            <p:ph type="ctrTitle"/>
          </p:nvPr>
        </p:nvSpPr>
        <p:spPr>
          <a:xfrm>
            <a:off x="1524001" y="1309213"/>
            <a:ext cx="9144000" cy="2387600"/>
          </a:xfrm>
        </p:spPr>
        <p:txBody>
          <a:bodyPr/>
          <a:lstStyle/>
          <a:p>
            <a:r>
              <a:rPr lang="en-GB"/>
              <a:t>Student Life and</a:t>
            </a:r>
            <a:br>
              <a:rPr lang="en-GB"/>
            </a:br>
            <a:r>
              <a:rPr lang="en-GB"/>
              <a:t>Experience</a:t>
            </a:r>
          </a:p>
        </p:txBody>
      </p:sp>
    </p:spTree>
    <p:extLst>
      <p:ext uri="{BB962C8B-B14F-4D97-AF65-F5344CB8AC3E}">
        <p14:creationId xmlns:p14="http://schemas.microsoft.com/office/powerpoint/2010/main" val="3697192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6001" y="627063"/>
            <a:ext cx="7173763" cy="932872"/>
          </a:xfrm>
        </p:spPr>
        <p:txBody>
          <a:bodyPr vert="horz" wrap="square" lIns="0" tIns="0" rIns="0" bIns="180000" rtlCol="0" anchor="t">
            <a:noAutofit/>
          </a:bodyPr>
          <a:lstStyle/>
          <a:p>
            <a:endParaRPr lang="en-GB" sz="1600">
              <a:solidFill>
                <a:schemeClr val="tx2"/>
              </a:solidFill>
              <a:latin typeface="Derailed"/>
            </a:endParaRPr>
          </a:p>
          <a:p>
            <a:endParaRPr lang="en-US" sz="1500"/>
          </a:p>
          <a:p>
            <a:endParaRPr lang="en-US" sz="1500"/>
          </a:p>
          <a:p>
            <a:r>
              <a:rPr lang="en-GB" b="1"/>
              <a:t>Pre-Arrival Induction Course</a:t>
            </a: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p:txBody>
          <a:bodyPr>
            <a:noAutofit/>
          </a:bodyPr>
          <a:lstStyle/>
          <a:p>
            <a:r>
              <a:rPr lang="en-GB" sz="1800"/>
              <a:t>Pre-Arrival Course</a:t>
            </a:r>
          </a:p>
        </p:txBody>
      </p:sp>
      <p:sp>
        <p:nvSpPr>
          <p:cNvPr id="12" name="TextBox 11">
            <a:extLst>
              <a:ext uri="{FF2B5EF4-FFF2-40B4-BE49-F238E27FC236}">
                <a16:creationId xmlns:a16="http://schemas.microsoft.com/office/drawing/2014/main" id="{34587DB7-253D-2038-EC73-EC74D935A347}"/>
              </a:ext>
            </a:extLst>
          </p:cNvPr>
          <p:cNvSpPr txBox="1"/>
          <p:nvPr/>
        </p:nvSpPr>
        <p:spPr>
          <a:xfrm>
            <a:off x="746001" y="4636593"/>
            <a:ext cx="5652655" cy="523220"/>
          </a:xfrm>
          <a:prstGeom prst="rect">
            <a:avLst/>
          </a:prstGeom>
          <a:noFill/>
        </p:spPr>
        <p:txBody>
          <a:bodyPr wrap="square" rtlCol="0">
            <a:spAutoFit/>
          </a:bodyPr>
          <a:lstStyle/>
          <a:p>
            <a:r>
              <a:rPr lang="en-GB" sz="2800" b="1"/>
              <a:t>Get Ready to Study Resource</a:t>
            </a:r>
          </a:p>
        </p:txBody>
      </p:sp>
      <p:pic>
        <p:nvPicPr>
          <p:cNvPr id="14" name="Picture 13">
            <a:extLst>
              <a:ext uri="{FF2B5EF4-FFF2-40B4-BE49-F238E27FC236}">
                <a16:creationId xmlns:a16="http://schemas.microsoft.com/office/drawing/2014/main" id="{AF79ED64-3D00-F48E-7997-93C3415F8FCF}"/>
              </a:ext>
            </a:extLst>
          </p:cNvPr>
          <p:cNvPicPr>
            <a:picLocks noChangeAspect="1"/>
          </p:cNvPicPr>
          <p:nvPr/>
        </p:nvPicPr>
        <p:blipFill>
          <a:blip r:embed="rId4"/>
          <a:stretch>
            <a:fillRect/>
          </a:stretch>
        </p:blipFill>
        <p:spPr>
          <a:xfrm>
            <a:off x="6210752" y="3645377"/>
            <a:ext cx="2599994" cy="2563709"/>
          </a:xfrm>
          <a:prstGeom prst="rect">
            <a:avLst/>
          </a:prstGeom>
        </p:spPr>
      </p:pic>
      <p:pic>
        <p:nvPicPr>
          <p:cNvPr id="2" name="Picture 1" descr="A qr code with a dinosaur&#10;&#10;AI-generated content may be incorrect.">
            <a:extLst>
              <a:ext uri="{FF2B5EF4-FFF2-40B4-BE49-F238E27FC236}">
                <a16:creationId xmlns:a16="http://schemas.microsoft.com/office/drawing/2014/main" id="{618ACA10-BCD3-F5CE-512B-7840B062E3C7}"/>
              </a:ext>
            </a:extLst>
          </p:cNvPr>
          <p:cNvPicPr>
            <a:picLocks noChangeAspect="1"/>
          </p:cNvPicPr>
          <p:nvPr/>
        </p:nvPicPr>
        <p:blipFill>
          <a:blip r:embed="rId5"/>
          <a:stretch>
            <a:fillRect/>
          </a:stretch>
        </p:blipFill>
        <p:spPr>
          <a:xfrm>
            <a:off x="5767160" y="930275"/>
            <a:ext cx="2508251" cy="2493736"/>
          </a:xfrm>
          <a:prstGeom prst="rect">
            <a:avLst/>
          </a:prstGeom>
        </p:spPr>
      </p:pic>
    </p:spTree>
    <p:extLst>
      <p:ext uri="{BB962C8B-B14F-4D97-AF65-F5344CB8AC3E}">
        <p14:creationId xmlns:p14="http://schemas.microsoft.com/office/powerpoint/2010/main" val="3713515677"/>
      </p:ext>
    </p:extLst>
  </p:cSld>
  <p:clrMapOvr>
    <a:masterClrMapping/>
  </p:clrMapOvr>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6692" y="463636"/>
            <a:ext cx="7173763" cy="6192688"/>
          </a:xfrm>
        </p:spPr>
        <p:txBody>
          <a:bodyPr vert="horz" wrap="square" lIns="0" tIns="0" rIns="0" bIns="180000" rtlCol="0" anchor="t">
            <a:noAutofit/>
          </a:bodyPr>
          <a:lstStyle/>
          <a:p>
            <a:endParaRPr lang="en-GB" sz="1400">
              <a:solidFill>
                <a:schemeClr val="tx2"/>
              </a:solidFill>
              <a:latin typeface="Derailed"/>
            </a:endParaRPr>
          </a:p>
          <a:p>
            <a:r>
              <a:rPr lang="en-US" sz="2400" b="1">
                <a:solidFill>
                  <a:schemeClr val="tx2"/>
                </a:solidFill>
                <a:latin typeface="Derailed"/>
              </a:rPr>
              <a:t>Newcastle Airport Meet &amp; Greet Service</a:t>
            </a:r>
            <a:endParaRPr lang="en-US" sz="2400" b="1">
              <a:solidFill>
                <a:schemeClr val="tx2"/>
              </a:solidFill>
            </a:endParaRPr>
          </a:p>
          <a:p>
            <a:r>
              <a:rPr lang="en-US" sz="2000">
                <a:latin typeface="Derailed"/>
              </a:rPr>
              <a:t>15-17 September</a:t>
            </a:r>
          </a:p>
          <a:p>
            <a:endParaRPr lang="en-US" sz="2000">
              <a:solidFill>
                <a:schemeClr val="tx2"/>
              </a:solidFill>
              <a:latin typeface="Derailed"/>
            </a:endParaRPr>
          </a:p>
          <a:p>
            <a:endParaRPr lang="en-US" sz="2000">
              <a:solidFill>
                <a:schemeClr val="tx2"/>
              </a:solidFill>
              <a:latin typeface="Derailed"/>
            </a:endParaRPr>
          </a:p>
          <a:p>
            <a:endParaRPr lang="en-US" sz="2000">
              <a:solidFill>
                <a:schemeClr val="tx2"/>
              </a:solidFill>
              <a:latin typeface="Derailed"/>
            </a:endParaRPr>
          </a:p>
          <a:p>
            <a:r>
              <a:rPr lang="en-US" sz="2400" b="1">
                <a:solidFill>
                  <a:schemeClr val="tx2"/>
                </a:solidFill>
                <a:latin typeface="Derailed"/>
              </a:rPr>
              <a:t>International Welcome on Campus</a:t>
            </a:r>
          </a:p>
          <a:p>
            <a:r>
              <a:rPr lang="en-US" sz="2000">
                <a:latin typeface="Derailed"/>
              </a:rPr>
              <a:t>16-18 September</a:t>
            </a:r>
          </a:p>
          <a:p>
            <a:endParaRPr lang="en-US" sz="2000"/>
          </a:p>
          <a:p>
            <a:endParaRPr lang="en-US" sz="2000"/>
          </a:p>
          <a:p>
            <a:endParaRPr lang="en-US" sz="2400" b="1">
              <a:solidFill>
                <a:schemeClr val="tx2"/>
              </a:solidFill>
            </a:endParaRPr>
          </a:p>
          <a:p>
            <a:endParaRPr lang="en-US" sz="2400" b="1">
              <a:solidFill>
                <a:schemeClr val="tx2"/>
              </a:solidFill>
              <a:latin typeface="Derailed"/>
            </a:endParaRPr>
          </a:p>
          <a:p>
            <a:r>
              <a:rPr lang="en-US" sz="2400" b="1">
                <a:solidFill>
                  <a:schemeClr val="tx2"/>
                </a:solidFill>
                <a:latin typeface="Derailed"/>
              </a:rPr>
              <a:t>Teaching starts </a:t>
            </a:r>
            <a:r>
              <a:rPr lang="en-US" sz="2000">
                <a:latin typeface="Derailed"/>
              </a:rPr>
              <a:t>Monday 28 September</a:t>
            </a:r>
          </a:p>
          <a:p>
            <a:endParaRPr lang="en-US" sz="1500"/>
          </a:p>
          <a:p>
            <a:endParaRPr lang="en-US" sz="1500"/>
          </a:p>
          <a:p>
            <a:endParaRPr lang="en-GB" sz="1500"/>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p:txBody>
          <a:bodyPr>
            <a:noAutofit/>
          </a:bodyPr>
          <a:lstStyle/>
          <a:p>
            <a:r>
              <a:rPr lang="en-GB" sz="1800"/>
              <a:t>Important Events</a:t>
            </a:r>
          </a:p>
        </p:txBody>
      </p:sp>
      <p:pic>
        <p:nvPicPr>
          <p:cNvPr id="4" name="Picture 3" descr="A group of people walking in front of a building&#10;&#10;Description automatically generated">
            <a:extLst>
              <a:ext uri="{FF2B5EF4-FFF2-40B4-BE49-F238E27FC236}">
                <a16:creationId xmlns:a16="http://schemas.microsoft.com/office/drawing/2014/main" id="{7FFD2934-49DA-7906-B8A4-6C0DF2F3E5E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785715" y="3432379"/>
            <a:ext cx="3866916" cy="2581166"/>
          </a:xfrm>
          <a:prstGeom prst="rect">
            <a:avLst/>
          </a:prstGeom>
        </p:spPr>
      </p:pic>
      <p:pic>
        <p:nvPicPr>
          <p:cNvPr id="7" name="Picture 6">
            <a:extLst>
              <a:ext uri="{FF2B5EF4-FFF2-40B4-BE49-F238E27FC236}">
                <a16:creationId xmlns:a16="http://schemas.microsoft.com/office/drawing/2014/main" id="{6F9F2C8B-64D1-114D-02DE-131BF3F5F7B8}"/>
              </a:ext>
            </a:extLst>
          </p:cNvPr>
          <p:cNvPicPr>
            <a:picLocks noChangeAspect="1"/>
          </p:cNvPicPr>
          <p:nvPr/>
        </p:nvPicPr>
        <p:blipFill>
          <a:blip r:embed="rId4"/>
          <a:stretch>
            <a:fillRect/>
          </a:stretch>
        </p:blipFill>
        <p:spPr>
          <a:xfrm>
            <a:off x="6596109" y="784399"/>
            <a:ext cx="2485032" cy="2444575"/>
          </a:xfrm>
          <a:prstGeom prst="rect">
            <a:avLst/>
          </a:prstGeom>
        </p:spPr>
      </p:pic>
      <p:pic>
        <p:nvPicPr>
          <p:cNvPr id="9" name="Picture 8">
            <a:extLst>
              <a:ext uri="{FF2B5EF4-FFF2-40B4-BE49-F238E27FC236}">
                <a16:creationId xmlns:a16="http://schemas.microsoft.com/office/drawing/2014/main" id="{1CBD7486-0021-FC11-3274-191941B71F05}"/>
              </a:ext>
            </a:extLst>
          </p:cNvPr>
          <p:cNvPicPr>
            <a:picLocks noChangeAspect="1"/>
          </p:cNvPicPr>
          <p:nvPr/>
        </p:nvPicPr>
        <p:blipFill>
          <a:blip r:embed="rId5"/>
          <a:stretch>
            <a:fillRect/>
          </a:stretch>
        </p:blipFill>
        <p:spPr>
          <a:xfrm>
            <a:off x="3350765" y="3429000"/>
            <a:ext cx="2478535" cy="2380616"/>
          </a:xfrm>
          <a:prstGeom prst="rect">
            <a:avLst/>
          </a:prstGeom>
        </p:spPr>
      </p:pic>
    </p:spTree>
    <p:extLst>
      <p:ext uri="{BB962C8B-B14F-4D97-AF65-F5344CB8AC3E}">
        <p14:creationId xmlns:p14="http://schemas.microsoft.com/office/powerpoint/2010/main" val="11021359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3663174578"/>
              </p:ext>
            </p:extLst>
          </p:nvPr>
        </p:nvGraphicFramePr>
        <p:xfrm>
          <a:off x="843126" y="971550"/>
          <a:ext cx="10505748" cy="4914900"/>
        </p:xfrm>
        <a:graphic>
          <a:graphicData uri="http://schemas.openxmlformats.org/drawingml/2006/table">
            <a:tbl>
              <a:tblPr firstRow="1" bandRow="1">
                <a:tableStyleId>{5C22544A-7EE6-4342-B048-85BDC9FD1C3A}</a:tableStyleId>
              </a:tblPr>
              <a:tblGrid>
                <a:gridCol w="5457313">
                  <a:extLst>
                    <a:ext uri="{9D8B030D-6E8A-4147-A177-3AD203B41FA5}">
                      <a16:colId xmlns:a16="http://schemas.microsoft.com/office/drawing/2014/main" val="1331850244"/>
                    </a:ext>
                  </a:extLst>
                </a:gridCol>
                <a:gridCol w="5048435">
                  <a:extLst>
                    <a:ext uri="{9D8B030D-6E8A-4147-A177-3AD203B41FA5}">
                      <a16:colId xmlns:a16="http://schemas.microsoft.com/office/drawing/2014/main" val="372069586"/>
                    </a:ext>
                  </a:extLst>
                </a:gridCol>
              </a:tblGrid>
              <a:tr h="370840">
                <a:tc>
                  <a:txBody>
                    <a:bodyPr/>
                    <a:lstStyle/>
                    <a:p>
                      <a:r>
                        <a:rPr lang="en-GB"/>
                        <a:t>Terms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r>
                        <a:rPr lang="en-GB"/>
                        <a:t>Semesters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2779088138"/>
                  </a:ext>
                </a:extLst>
              </a:tr>
              <a:tr h="524313">
                <a:tc>
                  <a:txBody>
                    <a:bodyPr/>
                    <a:lstStyle/>
                    <a:p>
                      <a:r>
                        <a:rPr lang="en-GB" sz="2000" b="1"/>
                        <a:t>Autum</a:t>
                      </a:r>
                      <a:r>
                        <a:rPr lang="en-GB" sz="2000" b="1" baseline="0"/>
                        <a:t>n Term:</a:t>
                      </a:r>
                    </a:p>
                    <a:p>
                      <a:r>
                        <a:rPr lang="en-GB" sz="1800"/>
                        <a:t>Monday 21 September 2026 – Friday 11 December 2026</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r>
                        <a:rPr lang="en-GB" sz="2000" b="1"/>
                        <a:t>Semester 1</a:t>
                      </a:r>
                      <a:r>
                        <a:rPr lang="en-GB" sz="2000"/>
                        <a:t>:</a:t>
                      </a:r>
                    </a:p>
                    <a:p>
                      <a:r>
                        <a:rPr lang="en-GB" sz="1800"/>
                        <a:t>Monday 21 September 2026 – Friday 22 January 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1248477"/>
                  </a:ext>
                </a:extLst>
              </a:tr>
              <a:tr h="370840">
                <a:tc>
                  <a:txBody>
                    <a:bodyPr/>
                    <a:lstStyle/>
                    <a:p>
                      <a:r>
                        <a:rPr lang="en-GB" sz="2000" b="1">
                          <a:solidFill>
                            <a:schemeClr val="tx1"/>
                          </a:solidFill>
                        </a:rPr>
                        <a:t>Winter Closure:</a:t>
                      </a:r>
                    </a:p>
                    <a:p>
                      <a:r>
                        <a:rPr lang="en-GB" sz="1800" b="0" baseline="0">
                          <a:solidFill>
                            <a:schemeClr val="tx1"/>
                          </a:solidFill>
                        </a:rPr>
                        <a:t>The University will be closed from the 23 December 2026 and reopen on 4 January 2027.</a:t>
                      </a:r>
                    </a:p>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2208537"/>
                  </a:ext>
                </a:extLst>
              </a:tr>
              <a:tr h="185420">
                <a:tc rowSpan="2">
                  <a:txBody>
                    <a:bodyPr/>
                    <a:lstStyle/>
                    <a:p>
                      <a:r>
                        <a:rPr lang="en-GB" sz="2000" b="1"/>
                        <a:t>Spring</a:t>
                      </a:r>
                      <a:r>
                        <a:rPr lang="en-GB" sz="2000" b="1" baseline="0"/>
                        <a:t> Term:</a:t>
                      </a:r>
                    </a:p>
                    <a:p>
                      <a:r>
                        <a:rPr lang="en-GB" sz="1800" b="0" baseline="0"/>
                        <a:t>Monday 4 January 2027 – Thursday 25 March 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36398980"/>
                  </a:ext>
                </a:extLst>
              </a:tr>
              <a:tr h="185420">
                <a:tc vMerge="1">
                  <a:txBody>
                    <a:bodyPr/>
                    <a:lstStyle/>
                    <a:p>
                      <a:endParaRPr lang="en-GB"/>
                    </a:p>
                  </a:txBody>
                  <a:tcPr/>
                </a:tc>
                <a:tc rowSpan="3">
                  <a:txBody>
                    <a:bodyPr/>
                    <a:lstStyle/>
                    <a:p>
                      <a:r>
                        <a:rPr lang="en-GB" sz="2000" b="1"/>
                        <a:t>Semester 2</a:t>
                      </a:r>
                      <a:r>
                        <a:rPr lang="en-GB" sz="2000"/>
                        <a:t>:</a:t>
                      </a:r>
                    </a:p>
                    <a:p>
                      <a:r>
                        <a:rPr lang="en-GB" sz="1800" baseline="0"/>
                        <a:t>Monday 25 January 2027 – Friday 4 June 2027</a:t>
                      </a:r>
                    </a:p>
                    <a:p>
                      <a:endParaRPr lang="en-GB" sz="1800" baseline="0"/>
                    </a:p>
                    <a:p>
                      <a:endParaRPr lang="en-GB" sz="1800" baseline="0"/>
                    </a:p>
                    <a:p>
                      <a:r>
                        <a:rPr lang="en-GB" sz="1800" b="1" baseline="0">
                          <a:solidFill>
                            <a:schemeClr val="tx1"/>
                          </a:solidFill>
                        </a:rPr>
                        <a:t>(Term dates may vary for some postgraduate courses so check with your School)</a:t>
                      </a:r>
                      <a:endParaRPr lang="en-GB" sz="18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2264902"/>
                  </a:ext>
                </a:extLst>
              </a:tr>
              <a:tr h="370840">
                <a:tc>
                  <a:txBody>
                    <a:bodyPr/>
                    <a:lstStyle/>
                    <a:p>
                      <a:r>
                        <a:rPr lang="en-GB" sz="2000" b="1"/>
                        <a:t>Spring Vacation:</a:t>
                      </a:r>
                    </a:p>
                    <a:p>
                      <a:r>
                        <a:rPr lang="en-GB" sz="1800"/>
                        <a:t>Friday 26 March 2027 – Sunday 18 April 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3323023"/>
                  </a:ext>
                </a:extLst>
              </a:tr>
              <a:tr h="370840">
                <a:tc>
                  <a:txBody>
                    <a:bodyPr/>
                    <a:lstStyle/>
                    <a:p>
                      <a:r>
                        <a:rPr lang="en-GB" sz="2000" b="1"/>
                        <a:t>Summer</a:t>
                      </a:r>
                      <a:r>
                        <a:rPr lang="en-GB" sz="2000" b="1" baseline="0"/>
                        <a:t> Term:</a:t>
                      </a:r>
                    </a:p>
                    <a:p>
                      <a:r>
                        <a:rPr lang="en-GB" sz="1800" kern="1200" baseline="0">
                          <a:solidFill>
                            <a:schemeClr val="dk1"/>
                          </a:solidFill>
                          <a:latin typeface="+mn-lt"/>
                          <a:ea typeface="+mn-ea"/>
                          <a:cs typeface="+mn-cs"/>
                        </a:rPr>
                        <a:t>Monday 19 April 2027 – Friday 4 June 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8009052"/>
                  </a:ext>
                </a:extLst>
              </a:tr>
            </a:tbl>
          </a:graphicData>
        </a:graphic>
      </p:graphicFrame>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a:xfrm>
            <a:off x="525212" y="226368"/>
            <a:ext cx="8323139" cy="306388"/>
          </a:xfrm>
        </p:spPr>
        <p:txBody>
          <a:bodyPr vert="horz" lIns="91440" tIns="45720" rIns="91440" bIns="45720" rtlCol="0" anchor="t">
            <a:noAutofit/>
          </a:bodyPr>
          <a:lstStyle/>
          <a:p>
            <a:r>
              <a:rPr lang="en-GB" sz="1800">
                <a:latin typeface="Derailed"/>
              </a:rPr>
              <a:t>Term Dates 2026-2027</a:t>
            </a:r>
            <a:endParaRPr lang="en-GB" sz="1800"/>
          </a:p>
        </p:txBody>
      </p:sp>
    </p:spTree>
    <p:extLst>
      <p:ext uri="{BB962C8B-B14F-4D97-AF65-F5344CB8AC3E}">
        <p14:creationId xmlns:p14="http://schemas.microsoft.com/office/powerpoint/2010/main" val="36378598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6413" y="921212"/>
            <a:ext cx="10180554" cy="4632027"/>
          </a:xfrm>
        </p:spPr>
        <p:txBody>
          <a:bodyPr vert="horz" wrap="square" lIns="0" tIns="0" rIns="0" bIns="180000" rtlCol="0" anchor="t">
            <a:noAutofit/>
          </a:bodyPr>
          <a:lstStyle/>
          <a:p>
            <a:pPr marL="342900" indent="-342900">
              <a:buChar char="•"/>
            </a:pPr>
            <a:endParaRPr lang="en-GB" sz="2400">
              <a:solidFill>
                <a:schemeClr val="tx2"/>
              </a:solidFill>
              <a:latin typeface="Derailed"/>
            </a:endParaRPr>
          </a:p>
          <a:p>
            <a:pPr marL="342900" indent="-342900">
              <a:buChar char="•"/>
            </a:pPr>
            <a:r>
              <a:rPr lang="en-GB" sz="2400">
                <a:latin typeface="Derailed"/>
              </a:rPr>
              <a:t>Start the registration process on the Student Portal,</a:t>
            </a:r>
            <a:r>
              <a:rPr lang="en-GB" sz="2400" b="0">
                <a:latin typeface="Derailed"/>
              </a:rPr>
              <a:t> </a:t>
            </a:r>
            <a:r>
              <a:rPr lang="en-GB" sz="2400">
                <a:latin typeface="Derailed"/>
              </a:rPr>
              <a:t>before you arrive at Newcastle</a:t>
            </a:r>
            <a:r>
              <a:rPr lang="en-GB" sz="2400" b="0">
                <a:latin typeface="Derailed"/>
              </a:rPr>
              <a:t>. </a:t>
            </a:r>
          </a:p>
          <a:p>
            <a:endParaRPr lang="en-GB" sz="2400" b="0">
              <a:latin typeface="Derailed"/>
            </a:endParaRPr>
          </a:p>
          <a:p>
            <a:pPr marL="342900" indent="-342900">
              <a:buChar char="•"/>
            </a:pPr>
            <a:r>
              <a:rPr lang="en-GB" sz="2400" b="0">
                <a:latin typeface="Derailed"/>
              </a:rPr>
              <a:t>Once you accept your unconditional offer to study at Newcastle, we'll </a:t>
            </a:r>
            <a:r>
              <a:rPr lang="en-GB" sz="2400" b="1">
                <a:latin typeface="Derailed"/>
              </a:rPr>
              <a:t>email</a:t>
            </a:r>
            <a:r>
              <a:rPr lang="en-GB" sz="2400">
                <a:latin typeface="Derailed"/>
              </a:rPr>
              <a:t> registration instructions to you. </a:t>
            </a:r>
          </a:p>
          <a:p>
            <a:pPr marL="342900" indent="-342900">
              <a:buChar char="•"/>
            </a:pPr>
            <a:endParaRPr lang="en-GB" sz="3200"/>
          </a:p>
          <a:p>
            <a:pPr marL="342900" indent="-342900">
              <a:buChar char="•"/>
            </a:pPr>
            <a:r>
              <a:rPr lang="en-GB" sz="2400">
                <a:latin typeface="Derailed"/>
              </a:rPr>
              <a:t>Registration instructions are being sent out from August onwards!</a:t>
            </a:r>
            <a:endParaRPr lang="en-GB" sz="2400" b="0">
              <a:latin typeface="Derailed"/>
            </a:endParaRPr>
          </a:p>
          <a:p>
            <a:endParaRPr lang="en-GB" sz="2000">
              <a:solidFill>
                <a:schemeClr val="tx2"/>
              </a:solidFill>
              <a:latin typeface="Derailed"/>
            </a:endParaRPr>
          </a:p>
          <a:p>
            <a:endParaRPr lang="en-GB" sz="2000"/>
          </a:p>
          <a:p>
            <a:endParaRPr lang="en-US" sz="2000">
              <a:solidFill>
                <a:srgbClr val="FF0000"/>
              </a:solidFill>
              <a:latin typeface="Derailed"/>
            </a:endParaRPr>
          </a:p>
          <a:p>
            <a:endParaRPr lang="en-GB"/>
          </a:p>
        </p:txBody>
      </p:sp>
      <p:sp>
        <p:nvSpPr>
          <p:cNvPr id="4" name="Footer Placeholder 3"/>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800" b="0" i="0" u="none" strike="noStrike" kern="1200" cap="none" spc="0" normalizeH="0" baseline="0" noProof="0">
              <a:ln>
                <a:noFill/>
              </a:ln>
              <a:solidFill>
                <a:srgbClr val="000000"/>
              </a:solidFill>
              <a:effectLst/>
              <a:uLnTx/>
              <a:uFillTx/>
              <a:latin typeface="Derailed" panose="020B0503030101060003" pitchFamily="34" charset="77"/>
              <a:ea typeface="+mn-ea"/>
              <a:cs typeface="Arial" charset="0"/>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2" name="Text Placeholder 1"/>
          <p:cNvSpPr>
            <a:spLocks noGrp="1"/>
          </p:cNvSpPr>
          <p:nvPr>
            <p:ph type="body" sz="quarter" idx="13"/>
          </p:nvPr>
        </p:nvSpPr>
        <p:spPr/>
        <p:txBody>
          <a:bodyPr>
            <a:noAutofit/>
          </a:bodyPr>
          <a:lstStyle/>
          <a:p>
            <a:r>
              <a:rPr lang="en-GB" sz="1800">
                <a:latin typeface="Derailed"/>
              </a:rPr>
              <a:t>Registration/ Online Registration</a:t>
            </a:r>
          </a:p>
        </p:txBody>
      </p:sp>
    </p:spTree>
    <p:extLst>
      <p:ext uri="{BB962C8B-B14F-4D97-AF65-F5344CB8AC3E}">
        <p14:creationId xmlns:p14="http://schemas.microsoft.com/office/powerpoint/2010/main" val="8333810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a:xfrm>
            <a:off x="487524" y="260648"/>
            <a:ext cx="8323139" cy="306388"/>
          </a:xfrm>
        </p:spPr>
        <p:txBody>
          <a:bodyPr>
            <a:noAutofit/>
          </a:bodyPr>
          <a:lstStyle/>
          <a:p>
            <a:r>
              <a:rPr lang="en-GB" sz="1800"/>
              <a:t>Preparation</a:t>
            </a:r>
          </a:p>
        </p:txBody>
      </p:sp>
      <p:sp>
        <p:nvSpPr>
          <p:cNvPr id="7" name="Content Placeholder 6"/>
          <p:cNvSpPr txBox="1">
            <a:spLocks noGrp="1"/>
          </p:cNvSpPr>
          <p:nvPr>
            <p:ph idx="1"/>
          </p:nvPr>
        </p:nvSpPr>
        <p:spPr>
          <a:xfrm>
            <a:off x="491073" y="908720"/>
            <a:ext cx="8319590" cy="5434478"/>
          </a:xfrm>
          <a:prstGeom prst="rect">
            <a:avLst/>
          </a:prstGeom>
          <a:noFill/>
        </p:spPr>
        <p:txBody>
          <a:bodyPr vert="horz" wrap="square" lIns="0" tIns="0" rIns="0" bIns="180000" rtlCol="0" anchor="t">
            <a:spAutoFit/>
          </a:bodyPr>
          <a:lstStyle/>
          <a:p>
            <a:r>
              <a:rPr lang="en-US" sz="2400" b="1">
                <a:solidFill>
                  <a:schemeClr val="accent1"/>
                </a:solidFill>
              </a:rPr>
              <a:t>Healthcare </a:t>
            </a:r>
            <a:endParaRPr lang="en-US" sz="2000">
              <a:solidFill>
                <a:schemeClr val="accent1"/>
              </a:solidFill>
              <a:latin typeface="+mn-lt"/>
            </a:endParaRPr>
          </a:p>
          <a:p>
            <a:r>
              <a:rPr lang="en-US" sz="1800" b="1">
                <a:latin typeface="+mn-lt"/>
              </a:rPr>
              <a:t>You will be able to access the National Health Service </a:t>
            </a:r>
            <a:r>
              <a:rPr lang="en-US" sz="1800" b="0">
                <a:latin typeface="+mn-lt"/>
              </a:rPr>
              <a:t>(NHS) during your studies in Newcastle, however you need to register with a </a:t>
            </a:r>
            <a:r>
              <a:rPr lang="en-US" sz="1800" b="1">
                <a:latin typeface="+mn-lt"/>
              </a:rPr>
              <a:t>General Practitioner</a:t>
            </a:r>
            <a:r>
              <a:rPr lang="en-US" sz="1800" b="0">
                <a:latin typeface="+mn-lt"/>
              </a:rPr>
              <a:t> (GP) clinic when you arrive before you can use the service. </a:t>
            </a:r>
          </a:p>
          <a:p>
            <a:endParaRPr lang="en-US" sz="1800" b="0">
              <a:latin typeface="+mn-lt"/>
            </a:endParaRPr>
          </a:p>
          <a:p>
            <a:r>
              <a:rPr lang="en-US" sz="1800" b="0">
                <a:latin typeface="+mn-lt"/>
              </a:rPr>
              <a:t>There is a fee (</a:t>
            </a:r>
            <a:r>
              <a:rPr lang="en-US" sz="1800" b="1">
                <a:latin typeface="+mn-lt"/>
              </a:rPr>
              <a:t>Immigration Health Surcharge</a:t>
            </a:r>
            <a:r>
              <a:rPr lang="en-US" sz="1800" b="0">
                <a:latin typeface="+mn-lt"/>
              </a:rPr>
              <a:t>) charged per year for this service and it is compulsory</a:t>
            </a:r>
            <a:r>
              <a:rPr lang="en-US" sz="1800" b="0">
                <a:solidFill>
                  <a:srgbClr val="0070C0"/>
                </a:solidFill>
                <a:latin typeface="+mn-lt"/>
              </a:rPr>
              <a:t> </a:t>
            </a:r>
            <a:r>
              <a:rPr lang="en-US" sz="1800" b="0">
                <a:latin typeface="+mn-lt"/>
              </a:rPr>
              <a:t>for all </a:t>
            </a:r>
            <a:r>
              <a:rPr lang="en-US" sz="1800"/>
              <a:t>students</a:t>
            </a:r>
            <a:r>
              <a:rPr lang="en-US" sz="1800" b="0">
                <a:latin typeface="+mn-lt"/>
              </a:rPr>
              <a:t> on the </a:t>
            </a:r>
            <a:r>
              <a:rPr lang="en-US" sz="1800" b="1">
                <a:latin typeface="+mn-lt"/>
              </a:rPr>
              <a:t>Student Route visa</a:t>
            </a:r>
            <a:r>
              <a:rPr lang="en-US" sz="1800" b="0">
                <a:latin typeface="+mn-lt"/>
              </a:rPr>
              <a:t>.</a:t>
            </a:r>
          </a:p>
          <a:p>
            <a:endParaRPr lang="en-US" sz="1800" b="0">
              <a:latin typeface="+mn-lt"/>
            </a:endParaRPr>
          </a:p>
          <a:p>
            <a:pPr marL="342900" indent="-342900">
              <a:buFont typeface="Arial" panose="020B0604020202020204" pitchFamily="34" charset="0"/>
              <a:buChar char="•"/>
            </a:pPr>
            <a:r>
              <a:rPr lang="en-GB" sz="1800" b="1">
                <a:latin typeface="+mn-lt"/>
              </a:rPr>
              <a:t>£776 per year </a:t>
            </a:r>
            <a:r>
              <a:rPr lang="en-GB" sz="1800" b="0">
                <a:latin typeface="+mn-lt"/>
              </a:rPr>
              <a:t>for students</a:t>
            </a:r>
            <a:endParaRPr lang="en-US" sz="1800" b="0">
              <a:latin typeface="+mn-lt"/>
            </a:endParaRPr>
          </a:p>
          <a:p>
            <a:pPr marL="342900" indent="-342900">
              <a:buFont typeface="Arial" panose="020B0604020202020204" pitchFamily="34" charset="0"/>
              <a:buChar char="•"/>
            </a:pPr>
            <a:r>
              <a:rPr lang="en-US" sz="1800" b="1">
                <a:latin typeface="+mn-lt"/>
              </a:rPr>
              <a:t>Paid</a:t>
            </a:r>
            <a:r>
              <a:rPr lang="en-US" sz="1800" b="1">
                <a:solidFill>
                  <a:srgbClr val="0070C0"/>
                </a:solidFill>
                <a:latin typeface="+mn-lt"/>
              </a:rPr>
              <a:t> </a:t>
            </a:r>
            <a:r>
              <a:rPr lang="en-US" sz="1800" b="1">
                <a:latin typeface="+mn-lt"/>
              </a:rPr>
              <a:t>fully in advance </a:t>
            </a:r>
            <a:r>
              <a:rPr lang="en-US" sz="1800" b="0">
                <a:latin typeface="+mn-lt"/>
              </a:rPr>
              <a:t>during visa application</a:t>
            </a:r>
          </a:p>
          <a:p>
            <a:endParaRPr lang="en-US" sz="1800"/>
          </a:p>
          <a:p>
            <a:r>
              <a:rPr lang="en-GB" sz="1800" b="1">
                <a:latin typeface="+mn-lt"/>
              </a:rPr>
              <a:t>If your visa is for more than a year</a:t>
            </a:r>
            <a:r>
              <a:rPr lang="en-GB" sz="1800" b="0">
                <a:latin typeface="+mn-lt"/>
              </a:rPr>
              <a:t>, you’ll have to pay:</a:t>
            </a:r>
          </a:p>
          <a:p>
            <a:pPr marL="342900" indent="-342900">
              <a:buFont typeface="Arial" panose="020B0604020202020204" pitchFamily="34" charset="0"/>
              <a:buChar char="•"/>
            </a:pPr>
            <a:r>
              <a:rPr lang="en-GB" sz="1800" b="0">
                <a:latin typeface="+mn-lt"/>
              </a:rPr>
              <a:t>the yearly cost plus half the yearly cost, if it’s for 18 months or less</a:t>
            </a:r>
          </a:p>
          <a:p>
            <a:pPr marL="342900" indent="-342900">
              <a:buFont typeface="Arial" panose="020B0604020202020204" pitchFamily="34" charset="0"/>
              <a:buChar char="•"/>
            </a:pPr>
            <a:r>
              <a:rPr lang="en-GB" sz="1800" b="0">
                <a:latin typeface="+mn-lt"/>
              </a:rPr>
              <a:t>the cost of 2 full years, if it’s for more than 18 months but less than 2 years</a:t>
            </a:r>
            <a:endParaRPr lang="en-US" sz="1800" b="0">
              <a:latin typeface="+mn-lt"/>
            </a:endParaRPr>
          </a:p>
        </p:txBody>
      </p:sp>
      <p:pic>
        <p:nvPicPr>
          <p:cNvPr id="8" name="Picture 10" descr="nhs-england.jpg (1754×123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36360" y="1412776"/>
            <a:ext cx="2549478" cy="1800914"/>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2" descr="715FkGUr7jL._SL1500_.jpg (1500×139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19891" y="3213690"/>
            <a:ext cx="2150368" cy="199267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7559591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BB69E60A-92A0-2F93-C7A2-9D5AA83F8B86}"/>
              </a:ext>
            </a:extLst>
          </p:cNvPr>
          <p:cNvSpPr>
            <a:spLocks noGrp="1"/>
          </p:cNvSpPr>
          <p:nvPr>
            <p:ph type="title"/>
          </p:nvPr>
        </p:nvSpPr>
        <p:spPr>
          <a:xfrm>
            <a:off x="411924" y="0"/>
            <a:ext cx="10515600" cy="883658"/>
          </a:xfrm>
        </p:spPr>
        <p:txBody>
          <a:bodyPr vert="horz" lIns="91440" tIns="45720" rIns="91440" bIns="45720" rtlCol="0" anchor="ctr">
            <a:normAutofit/>
          </a:bodyPr>
          <a:lstStyle/>
          <a:p>
            <a:r>
              <a:rPr lang="en-GB" sz="2800"/>
              <a:t>Meningococcal group B (</a:t>
            </a:r>
            <a:r>
              <a:rPr lang="en-GB" sz="2800" err="1"/>
              <a:t>MenB</a:t>
            </a:r>
            <a:r>
              <a:rPr lang="en-GB" sz="2800"/>
              <a:t>) vaccination</a:t>
            </a:r>
          </a:p>
        </p:txBody>
      </p:sp>
      <p:sp>
        <p:nvSpPr>
          <p:cNvPr id="8" name="Content Placeholder 4">
            <a:extLst>
              <a:ext uri="{FF2B5EF4-FFF2-40B4-BE49-F238E27FC236}">
                <a16:creationId xmlns:a16="http://schemas.microsoft.com/office/drawing/2014/main" id="{6BFC1744-38FF-CCE7-2698-33940EF14350}"/>
              </a:ext>
            </a:extLst>
          </p:cNvPr>
          <p:cNvSpPr txBox="1">
            <a:spLocks/>
          </p:cNvSpPr>
          <p:nvPr/>
        </p:nvSpPr>
        <p:spPr>
          <a:xfrm>
            <a:off x="339631" y="955666"/>
            <a:ext cx="7871861" cy="5064888"/>
          </a:xfrm>
          <a:prstGeom prst="rect">
            <a:avLst/>
          </a:prstGeom>
        </p:spPr>
        <p:txBody>
          <a:bodyPr vert="horz" lIns="91440" tIns="45720" rIns="91440" bIns="45720" rtlCol="0">
            <a:normAutofit fontScale="92500"/>
          </a:bodyPr>
          <a:lstStyle>
            <a:lvl1pPr marL="0" indent="0" algn="l" defTabSz="914411" rtl="0" eaLnBrk="1" latinLnBrk="0" hangingPunct="1">
              <a:lnSpc>
                <a:spcPct val="100000"/>
              </a:lnSpc>
              <a:spcBef>
                <a:spcPts val="1000"/>
              </a:spcBef>
              <a:buFont typeface="Arial" panose="020B0604020202020204" pitchFamily="34" charset="0"/>
              <a:buNone/>
              <a:defRPr sz="2800" kern="1200">
                <a:solidFill>
                  <a:schemeClr val="tx1"/>
                </a:solidFill>
                <a:latin typeface="+mn-lt"/>
                <a:ea typeface="+mn-ea"/>
                <a:cs typeface="+mn-cs"/>
              </a:defRPr>
            </a:lvl1pPr>
            <a:lvl2pPr marL="685808" indent="-228603" algn="l" defTabSz="914411"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marR="0" lvl="0" indent="-171450" algn="just" defTabSz="914411"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051435"/>
                </a:solidFill>
                <a:effectLst/>
                <a:uLnTx/>
                <a:uFillTx/>
                <a:latin typeface="Derailed"/>
                <a:ea typeface="+mn-ea"/>
                <a:cs typeface="+mn-cs"/>
              </a:rPr>
              <a:t>Meningococcal group B (</a:t>
            </a:r>
            <a:r>
              <a:rPr kumimoji="0" lang="en-US" sz="1700" b="0" i="0" u="none" strike="noStrike" kern="1200" cap="none" spc="0" normalizeH="0" baseline="0" noProof="0" err="1">
                <a:ln>
                  <a:noFill/>
                </a:ln>
                <a:solidFill>
                  <a:srgbClr val="051435"/>
                </a:solidFill>
                <a:effectLst/>
                <a:uLnTx/>
                <a:uFillTx/>
                <a:latin typeface="Derailed"/>
                <a:ea typeface="+mn-ea"/>
                <a:cs typeface="+mn-cs"/>
              </a:rPr>
              <a:t>MenB</a:t>
            </a:r>
            <a:r>
              <a:rPr kumimoji="0" lang="en-US" sz="1700" b="0" i="0" u="none" strike="noStrike" kern="1200" cap="none" spc="0" normalizeH="0" baseline="0" noProof="0">
                <a:ln>
                  <a:noFill/>
                </a:ln>
                <a:solidFill>
                  <a:srgbClr val="051435"/>
                </a:solidFill>
                <a:effectLst/>
                <a:uLnTx/>
                <a:uFillTx/>
                <a:latin typeface="Derailed"/>
                <a:ea typeface="+mn-ea"/>
                <a:cs typeface="+mn-cs"/>
              </a:rPr>
              <a:t>) bacteria can cause serious, life-threatening illnesses.</a:t>
            </a:r>
          </a:p>
          <a:p>
            <a:pPr marL="171450" marR="0" lvl="0" indent="-171450" algn="just" defTabSz="914411"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051435"/>
                </a:solidFill>
                <a:effectLst/>
                <a:uLnTx/>
                <a:uFillTx/>
                <a:latin typeface="Derailed"/>
                <a:ea typeface="+mn-ea"/>
                <a:cs typeface="+mn-cs"/>
              </a:rPr>
              <a:t>Being around lots of new people in shared living spaces like university halls increases the risk of the bacteria that cause meningococcal disease spreading.</a:t>
            </a:r>
          </a:p>
          <a:p>
            <a:pPr marL="171450" marR="0" lvl="0" indent="-171450" algn="just" defTabSz="914411"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051435"/>
                </a:solidFill>
                <a:effectLst/>
                <a:uLnTx/>
                <a:uFillTx/>
                <a:latin typeface="Derailed"/>
                <a:ea typeface="+mn-ea"/>
                <a:cs typeface="+mn-cs"/>
              </a:rPr>
              <a:t>In the UK, those aged under 25 who will be starting university for the first time in autumn 2026 as residential students are being offered vaccination against </a:t>
            </a:r>
            <a:r>
              <a:rPr kumimoji="0" lang="en-US" sz="1700" b="0" i="0" u="none" strike="noStrike" kern="1200" cap="none" spc="0" normalizeH="0" baseline="0" noProof="0" err="1">
                <a:ln>
                  <a:noFill/>
                </a:ln>
                <a:solidFill>
                  <a:srgbClr val="051435"/>
                </a:solidFill>
                <a:effectLst/>
                <a:uLnTx/>
                <a:uFillTx/>
                <a:latin typeface="Derailed"/>
                <a:ea typeface="+mn-ea"/>
                <a:cs typeface="+mn-cs"/>
              </a:rPr>
              <a:t>MenB</a:t>
            </a:r>
            <a:r>
              <a:rPr kumimoji="0" lang="en-US" sz="1700" b="0" i="0" u="none" strike="noStrike" kern="1200" cap="none" spc="0" normalizeH="0" baseline="0" noProof="0">
                <a:ln>
                  <a:noFill/>
                </a:ln>
                <a:solidFill>
                  <a:srgbClr val="051435"/>
                </a:solidFill>
                <a:effectLst/>
                <a:uLnTx/>
                <a:uFillTx/>
                <a:latin typeface="Derailed"/>
                <a:ea typeface="+mn-ea"/>
                <a:cs typeface="+mn-cs"/>
              </a:rPr>
              <a:t>.</a:t>
            </a:r>
          </a:p>
          <a:p>
            <a:pPr marL="171450" marR="0" lvl="0" indent="-171450" algn="just" defTabSz="914411"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051435"/>
                </a:solidFill>
                <a:effectLst/>
                <a:uLnTx/>
                <a:uFillTx/>
                <a:latin typeface="Derailed"/>
                <a:ea typeface="+mn-ea"/>
                <a:cs typeface="+mn-cs"/>
              </a:rPr>
              <a:t>Getting vaccinated against </a:t>
            </a:r>
            <a:r>
              <a:rPr kumimoji="0" lang="en-US" sz="1700" b="0" i="0" u="none" strike="noStrike" kern="1200" cap="none" spc="0" normalizeH="0" baseline="0" noProof="0" err="1">
                <a:ln>
                  <a:noFill/>
                </a:ln>
                <a:solidFill>
                  <a:srgbClr val="051435"/>
                </a:solidFill>
                <a:effectLst/>
                <a:uLnTx/>
                <a:uFillTx/>
                <a:latin typeface="Derailed"/>
                <a:ea typeface="+mn-ea"/>
                <a:cs typeface="+mn-cs"/>
              </a:rPr>
              <a:t>MenB</a:t>
            </a:r>
            <a:r>
              <a:rPr kumimoji="0" lang="en-US" sz="1700" b="0" i="0" u="none" strike="noStrike" kern="1200" cap="none" spc="0" normalizeH="0" baseline="0" noProof="0">
                <a:ln>
                  <a:noFill/>
                </a:ln>
                <a:solidFill>
                  <a:srgbClr val="051435"/>
                </a:solidFill>
                <a:effectLst/>
                <a:uLnTx/>
                <a:uFillTx/>
                <a:latin typeface="Derailed"/>
                <a:ea typeface="+mn-ea"/>
                <a:cs typeface="+mn-cs"/>
              </a:rPr>
              <a:t> is the best way to ensure you are protected. </a:t>
            </a:r>
            <a:r>
              <a:rPr kumimoji="0" lang="en-US" sz="1700" b="1" i="0" u="none" strike="noStrike" kern="1200" cap="none" spc="0" normalizeH="0" baseline="0" noProof="0">
                <a:ln>
                  <a:noFill/>
                </a:ln>
                <a:solidFill>
                  <a:srgbClr val="051435"/>
                </a:solidFill>
                <a:effectLst/>
                <a:uLnTx/>
                <a:uFillTx/>
                <a:latin typeface="Derailed"/>
                <a:ea typeface="+mn-ea"/>
                <a:cs typeface="+mn-cs"/>
              </a:rPr>
              <a:t>Ideally, you should have the vaccines you need before leaving for the UK so that you can build up protection before you arrive at University.</a:t>
            </a:r>
            <a:r>
              <a:rPr kumimoji="0" lang="en-US" sz="1700" b="0" i="0" u="none" strike="noStrike" kern="1200" cap="none" spc="0" normalizeH="0" baseline="0" noProof="0">
                <a:ln>
                  <a:noFill/>
                </a:ln>
                <a:solidFill>
                  <a:srgbClr val="051435"/>
                </a:solidFill>
                <a:effectLst/>
                <a:uLnTx/>
                <a:uFillTx/>
                <a:latin typeface="Derailed"/>
                <a:ea typeface="+mn-ea"/>
                <a:cs typeface="+mn-cs"/>
              </a:rPr>
              <a:t> </a:t>
            </a:r>
          </a:p>
          <a:p>
            <a:pPr marL="171450" marR="0" lvl="0" indent="-171450" algn="just" defTabSz="914411"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051435"/>
                </a:solidFill>
                <a:effectLst/>
                <a:uLnTx/>
                <a:uFillTx/>
                <a:latin typeface="Derailed"/>
                <a:ea typeface="+mn-ea"/>
                <a:cs typeface="+mn-cs"/>
              </a:rPr>
              <a:t>Whichever vaccine you have, it’s important to note the vaccine and the date you received it in your vaccination record (e.g. International Vaccination Book or vaccine record card) and bring that with you to the UK to help confirm that you are up to date.</a:t>
            </a:r>
          </a:p>
          <a:p>
            <a:pPr marL="171450" marR="0" lvl="0" indent="-171450" algn="just" defTabSz="914411"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051435"/>
                </a:solidFill>
                <a:effectLst/>
                <a:uLnTx/>
                <a:uFillTx/>
                <a:latin typeface="Derailed"/>
                <a:ea typeface="+mn-ea"/>
                <a:cs typeface="+mn-cs"/>
              </a:rPr>
              <a:t>If you are already in the UK, then depending on where you are living, you can find out more information about the </a:t>
            </a:r>
            <a:r>
              <a:rPr kumimoji="0" lang="en-US" sz="1700" b="0" i="0" u="none" strike="noStrike" kern="1200" cap="none" spc="0" normalizeH="0" baseline="0" noProof="0" err="1">
                <a:ln>
                  <a:noFill/>
                </a:ln>
                <a:solidFill>
                  <a:srgbClr val="051435"/>
                </a:solidFill>
                <a:effectLst/>
                <a:uLnTx/>
                <a:uFillTx/>
                <a:latin typeface="Derailed"/>
                <a:ea typeface="+mn-ea"/>
                <a:cs typeface="+mn-cs"/>
              </a:rPr>
              <a:t>MenB</a:t>
            </a:r>
            <a:r>
              <a:rPr kumimoji="0" lang="en-US" sz="1700" b="0" i="0" u="none" strike="noStrike" kern="1200" cap="none" spc="0" normalizeH="0" baseline="0" noProof="0">
                <a:ln>
                  <a:noFill/>
                </a:ln>
                <a:solidFill>
                  <a:srgbClr val="051435"/>
                </a:solidFill>
                <a:effectLst/>
                <a:uLnTx/>
                <a:uFillTx/>
                <a:latin typeface="Derailed"/>
                <a:ea typeface="+mn-ea"/>
                <a:cs typeface="+mn-cs"/>
              </a:rPr>
              <a:t> vaccination, and how to get it on the UK Government website – gov.uk </a:t>
            </a:r>
          </a:p>
          <a:p>
            <a:pPr marL="171450" marR="0" lvl="0" indent="-171450" algn="just" defTabSz="914411"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051435"/>
                </a:solidFill>
                <a:effectLst/>
                <a:uLnTx/>
                <a:uFillTx/>
                <a:latin typeface="Derailed"/>
                <a:ea typeface="+mn-ea"/>
                <a:cs typeface="+mn-cs"/>
              </a:rPr>
              <a:t>Check out the QR code on the right to download a symptom checker that will help you </a:t>
            </a:r>
            <a:r>
              <a:rPr kumimoji="0" lang="en-US" sz="1700" b="0" i="0" u="none" strike="noStrike" kern="1200" cap="none" spc="0" normalizeH="0" baseline="0" noProof="0" err="1">
                <a:ln>
                  <a:noFill/>
                </a:ln>
                <a:solidFill>
                  <a:srgbClr val="051435"/>
                </a:solidFill>
                <a:effectLst/>
                <a:uLnTx/>
                <a:uFillTx/>
                <a:latin typeface="Derailed"/>
                <a:ea typeface="+mn-ea"/>
                <a:cs typeface="+mn-cs"/>
              </a:rPr>
              <a:t>recognise</a:t>
            </a:r>
            <a:r>
              <a:rPr kumimoji="0" lang="en-US" sz="1700" b="0" i="0" u="none" strike="noStrike" kern="1200" cap="none" spc="0" normalizeH="0" baseline="0" noProof="0">
                <a:ln>
                  <a:noFill/>
                </a:ln>
                <a:solidFill>
                  <a:srgbClr val="051435"/>
                </a:solidFill>
                <a:effectLst/>
                <a:uLnTx/>
                <a:uFillTx/>
                <a:latin typeface="Derailed"/>
                <a:ea typeface="+mn-ea"/>
                <a:cs typeface="+mn-cs"/>
              </a:rPr>
              <a:t> what to look out for.</a:t>
            </a:r>
          </a:p>
          <a:p>
            <a:pPr marL="0" marR="0" lvl="0" indent="0" algn="l" defTabSz="914411"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51435"/>
              </a:solidFill>
              <a:effectLst/>
              <a:uLnTx/>
              <a:uFillTx/>
              <a:latin typeface="Derailed"/>
              <a:ea typeface="+mn-ea"/>
              <a:cs typeface="+mn-cs"/>
            </a:endParaRPr>
          </a:p>
          <a:p>
            <a:pPr marL="0" marR="0" lvl="0" indent="0" algn="l" defTabSz="914411"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51435"/>
              </a:solidFill>
              <a:effectLst/>
              <a:uLnTx/>
              <a:uFillTx/>
              <a:latin typeface="Derailed"/>
              <a:ea typeface="+mn-ea"/>
              <a:cs typeface="+mn-cs"/>
            </a:endParaRPr>
          </a:p>
          <a:p>
            <a:pPr marL="0" marR="0" lvl="0" indent="0" algn="l" defTabSz="914411"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51435"/>
              </a:solidFill>
              <a:effectLst/>
              <a:uLnTx/>
              <a:uFillTx/>
              <a:latin typeface="Derailed"/>
              <a:ea typeface="+mn-ea"/>
              <a:cs typeface="+mn-cs"/>
            </a:endParaRPr>
          </a:p>
          <a:p>
            <a:pPr marL="0" marR="0" lvl="0" indent="0" algn="l" defTabSz="914411"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51435"/>
              </a:solidFill>
              <a:effectLst/>
              <a:uLnTx/>
              <a:uFillTx/>
              <a:latin typeface="Derailed"/>
              <a:ea typeface="+mn-ea"/>
              <a:cs typeface="+mn-cs"/>
            </a:endParaRPr>
          </a:p>
          <a:p>
            <a:pPr marL="0" marR="0" lvl="0" indent="0" algn="l" defTabSz="914411"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51435"/>
              </a:solidFill>
              <a:effectLst/>
              <a:uLnTx/>
              <a:uFillTx/>
              <a:latin typeface="Derailed"/>
              <a:ea typeface="+mn-ea"/>
              <a:cs typeface="+mn-cs"/>
            </a:endParaRPr>
          </a:p>
        </p:txBody>
      </p:sp>
      <p:pic>
        <p:nvPicPr>
          <p:cNvPr id="10" name="drawing">
            <a:extLst>
              <a:ext uri="{FF2B5EF4-FFF2-40B4-BE49-F238E27FC236}">
                <a16:creationId xmlns:a16="http://schemas.microsoft.com/office/drawing/2014/main" id="{011B380F-3C51-8886-F81E-912A57E1845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564578" y="1069969"/>
            <a:ext cx="2838672" cy="3674657"/>
          </a:xfrm>
          <a:prstGeom prst="rect">
            <a:avLst/>
          </a:prstGeom>
          <a:noFill/>
        </p:spPr>
      </p:pic>
      <p:sp>
        <p:nvSpPr>
          <p:cNvPr id="3" name="Content Placeholder 2">
            <a:extLst>
              <a:ext uri="{FF2B5EF4-FFF2-40B4-BE49-F238E27FC236}">
                <a16:creationId xmlns:a16="http://schemas.microsoft.com/office/drawing/2014/main" id="{CF6CACC7-5C72-88C0-90B8-D7B58F9E82B7}"/>
              </a:ext>
            </a:extLst>
          </p:cNvPr>
          <p:cNvSpPr>
            <a:spLocks noGrp="1"/>
          </p:cNvSpPr>
          <p:nvPr>
            <p:ph type="body" sz="quarter" idx="17"/>
          </p:nvPr>
        </p:nvSpPr>
        <p:spPr>
          <a:xfrm>
            <a:off x="520571" y="186311"/>
            <a:ext cx="9045575" cy="422275"/>
          </a:xfrm>
        </p:spPr>
        <p:txBody>
          <a:bodyPr vert="horz" lIns="91440" tIns="45720" rIns="91440" bIns="45720" rtlCol="0" anchor="ctr">
            <a:normAutofit/>
          </a:bodyPr>
          <a:lstStyle/>
          <a:p>
            <a:pPr>
              <a:lnSpc>
                <a:spcPct val="90000"/>
              </a:lnSpc>
            </a:pPr>
            <a:endParaRPr lang="en-GB"/>
          </a:p>
          <a:p>
            <a:pPr>
              <a:lnSpc>
                <a:spcPct val="90000"/>
              </a:lnSpc>
            </a:pPr>
            <a:endParaRPr lang="en-GB"/>
          </a:p>
        </p:txBody>
      </p:sp>
    </p:spTree>
    <p:extLst>
      <p:ext uri="{BB962C8B-B14F-4D97-AF65-F5344CB8AC3E}">
        <p14:creationId xmlns:p14="http://schemas.microsoft.com/office/powerpoint/2010/main" val="355432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4BECBE1-B739-614B-9F9E-CE76E59AAF2B}"/>
              </a:ext>
            </a:extLst>
          </p:cNvPr>
          <p:cNvSpPr>
            <a:spLocks noGrp="1"/>
          </p:cNvSpPr>
          <p:nvPr>
            <p:ph type="body" sz="quarter" idx="14"/>
          </p:nvPr>
        </p:nvSpPr>
        <p:spPr/>
        <p:txBody>
          <a:bodyPr>
            <a:noAutofit/>
          </a:bodyPr>
          <a:lstStyle/>
          <a:p>
            <a:r>
              <a:rPr lang="en-GB" sz="1800" b="1"/>
              <a:t>Outstanding global reputation.</a:t>
            </a:r>
          </a:p>
        </p:txBody>
      </p:sp>
      <p:grpSp>
        <p:nvGrpSpPr>
          <p:cNvPr id="2" name="Group 2">
            <a:extLst>
              <a:ext uri="{FF2B5EF4-FFF2-40B4-BE49-F238E27FC236}">
                <a16:creationId xmlns:a16="http://schemas.microsoft.com/office/drawing/2014/main" id="{2433607F-A4FF-A927-9604-D1E19DF8F551}"/>
              </a:ext>
            </a:extLst>
          </p:cNvPr>
          <p:cNvGrpSpPr/>
          <p:nvPr/>
        </p:nvGrpSpPr>
        <p:grpSpPr>
          <a:xfrm>
            <a:off x="1428749" y="934080"/>
            <a:ext cx="4457700" cy="3678002"/>
            <a:chOff x="0" y="-9526"/>
            <a:chExt cx="4735760" cy="5672226"/>
          </a:xfrm>
        </p:grpSpPr>
        <p:sp>
          <p:nvSpPr>
            <p:cNvPr id="3" name="Freeform 3">
              <a:extLst>
                <a:ext uri="{FF2B5EF4-FFF2-40B4-BE49-F238E27FC236}">
                  <a16:creationId xmlns:a16="http://schemas.microsoft.com/office/drawing/2014/main" id="{970F4B81-EFDB-2EC9-AF81-B7EB390E18AB}"/>
                </a:ext>
              </a:extLst>
            </p:cNvPr>
            <p:cNvSpPr/>
            <p:nvPr/>
          </p:nvSpPr>
          <p:spPr>
            <a:xfrm>
              <a:off x="9017" y="9017"/>
              <a:ext cx="4717669" cy="5644642"/>
            </a:xfrm>
            <a:custGeom>
              <a:avLst/>
              <a:gdLst/>
              <a:ahLst/>
              <a:cxnLst/>
              <a:rect l="l" t="t" r="r" b="b"/>
              <a:pathLst>
                <a:path w="4717669" h="5644642">
                  <a:moveTo>
                    <a:pt x="0" y="786765"/>
                  </a:moveTo>
                  <a:cubicBezTo>
                    <a:pt x="0" y="352298"/>
                    <a:pt x="352044" y="0"/>
                    <a:pt x="786257" y="0"/>
                  </a:cubicBezTo>
                  <a:lnTo>
                    <a:pt x="3931412" y="0"/>
                  </a:lnTo>
                  <a:cubicBezTo>
                    <a:pt x="4365625" y="0"/>
                    <a:pt x="4717669" y="352298"/>
                    <a:pt x="4717669" y="786765"/>
                  </a:cubicBezTo>
                  <a:lnTo>
                    <a:pt x="4717669" y="4857877"/>
                  </a:lnTo>
                  <a:cubicBezTo>
                    <a:pt x="4717669" y="5292471"/>
                    <a:pt x="4365625" y="5644642"/>
                    <a:pt x="3931412" y="5644642"/>
                  </a:cubicBezTo>
                  <a:lnTo>
                    <a:pt x="786257" y="5644642"/>
                  </a:lnTo>
                  <a:cubicBezTo>
                    <a:pt x="352044" y="5644642"/>
                    <a:pt x="0" y="5292344"/>
                    <a:pt x="0" y="4857877"/>
                  </a:cubicBezTo>
                  <a:close/>
                </a:path>
              </a:pathLst>
            </a:custGeom>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 name="Freeform 4">
              <a:extLst>
                <a:ext uri="{FF2B5EF4-FFF2-40B4-BE49-F238E27FC236}">
                  <a16:creationId xmlns:a16="http://schemas.microsoft.com/office/drawing/2014/main" id="{1DEBF710-DB88-8654-AE71-14FE63071185}"/>
                </a:ext>
              </a:extLst>
            </p:cNvPr>
            <p:cNvSpPr/>
            <p:nvPr/>
          </p:nvSpPr>
          <p:spPr>
            <a:xfrm>
              <a:off x="0" y="0"/>
              <a:ext cx="4735703" cy="5662676"/>
            </a:xfrm>
            <a:custGeom>
              <a:avLst/>
              <a:gdLst/>
              <a:ahLst/>
              <a:cxnLst/>
              <a:rect l="l" t="t" r="r" b="b"/>
              <a:pathLst>
                <a:path w="4735703" h="5662676">
                  <a:moveTo>
                    <a:pt x="0" y="795782"/>
                  </a:moveTo>
                  <a:cubicBezTo>
                    <a:pt x="0" y="356362"/>
                    <a:pt x="356108" y="0"/>
                    <a:pt x="795274" y="0"/>
                  </a:cubicBezTo>
                  <a:lnTo>
                    <a:pt x="3940429" y="0"/>
                  </a:lnTo>
                  <a:lnTo>
                    <a:pt x="3940429" y="9017"/>
                  </a:lnTo>
                  <a:lnTo>
                    <a:pt x="3940429" y="0"/>
                  </a:lnTo>
                  <a:lnTo>
                    <a:pt x="3940429" y="9017"/>
                  </a:lnTo>
                  <a:lnTo>
                    <a:pt x="3940429" y="0"/>
                  </a:lnTo>
                  <a:cubicBezTo>
                    <a:pt x="4379722" y="0"/>
                    <a:pt x="4735703" y="356362"/>
                    <a:pt x="4735703" y="795782"/>
                  </a:cubicBezTo>
                  <a:lnTo>
                    <a:pt x="4726686" y="795782"/>
                  </a:lnTo>
                  <a:lnTo>
                    <a:pt x="4735703" y="795782"/>
                  </a:lnTo>
                  <a:lnTo>
                    <a:pt x="4735703" y="4866894"/>
                  </a:lnTo>
                  <a:lnTo>
                    <a:pt x="4726686" y="4866894"/>
                  </a:lnTo>
                  <a:lnTo>
                    <a:pt x="4735703" y="4866894"/>
                  </a:lnTo>
                  <a:cubicBezTo>
                    <a:pt x="4735703" y="5306441"/>
                    <a:pt x="4379595" y="5662676"/>
                    <a:pt x="3940429" y="5662676"/>
                  </a:cubicBezTo>
                  <a:lnTo>
                    <a:pt x="3940429" y="5653659"/>
                  </a:lnTo>
                  <a:lnTo>
                    <a:pt x="3940429" y="5662676"/>
                  </a:lnTo>
                  <a:lnTo>
                    <a:pt x="795274" y="5662676"/>
                  </a:lnTo>
                  <a:lnTo>
                    <a:pt x="795274" y="5653659"/>
                  </a:lnTo>
                  <a:lnTo>
                    <a:pt x="795274" y="5662676"/>
                  </a:lnTo>
                  <a:cubicBezTo>
                    <a:pt x="356108" y="5662676"/>
                    <a:pt x="0" y="5306441"/>
                    <a:pt x="0" y="4866894"/>
                  </a:cubicBezTo>
                  <a:lnTo>
                    <a:pt x="0" y="795782"/>
                  </a:lnTo>
                  <a:lnTo>
                    <a:pt x="9017" y="795782"/>
                  </a:lnTo>
                  <a:lnTo>
                    <a:pt x="0" y="795782"/>
                  </a:lnTo>
                  <a:moveTo>
                    <a:pt x="18034" y="795782"/>
                  </a:moveTo>
                  <a:lnTo>
                    <a:pt x="18034" y="4866894"/>
                  </a:lnTo>
                  <a:lnTo>
                    <a:pt x="9017" y="4866894"/>
                  </a:lnTo>
                  <a:lnTo>
                    <a:pt x="18034" y="4866894"/>
                  </a:lnTo>
                  <a:cubicBezTo>
                    <a:pt x="18034" y="5296408"/>
                    <a:pt x="366014" y="5644642"/>
                    <a:pt x="795274" y="5644642"/>
                  </a:cubicBezTo>
                  <a:lnTo>
                    <a:pt x="3940429" y="5644642"/>
                  </a:lnTo>
                  <a:cubicBezTo>
                    <a:pt x="4369689" y="5644642"/>
                    <a:pt x="4717669" y="5296408"/>
                    <a:pt x="4717669" y="4866894"/>
                  </a:cubicBezTo>
                  <a:lnTo>
                    <a:pt x="4717669" y="795782"/>
                  </a:lnTo>
                  <a:cubicBezTo>
                    <a:pt x="4717669" y="366268"/>
                    <a:pt x="4369689" y="18034"/>
                    <a:pt x="3940429" y="18034"/>
                  </a:cubicBezTo>
                  <a:lnTo>
                    <a:pt x="795274" y="18034"/>
                  </a:lnTo>
                  <a:lnTo>
                    <a:pt x="795274" y="9017"/>
                  </a:lnTo>
                  <a:lnTo>
                    <a:pt x="795274" y="18034"/>
                  </a:lnTo>
                  <a:cubicBezTo>
                    <a:pt x="366014" y="18034"/>
                    <a:pt x="18034" y="366268"/>
                    <a:pt x="18034" y="795782"/>
                  </a:cubicBezTo>
                  <a:close/>
                </a:path>
              </a:pathLst>
            </a:custGeom>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TextBox 5">
              <a:extLst>
                <a:ext uri="{FF2B5EF4-FFF2-40B4-BE49-F238E27FC236}">
                  <a16:creationId xmlns:a16="http://schemas.microsoft.com/office/drawing/2014/main" id="{76D1EC0E-6ECC-4F93-89BE-3975A546A2B3}"/>
                </a:ext>
              </a:extLst>
            </p:cNvPr>
            <p:cNvSpPr txBox="1"/>
            <p:nvPr/>
          </p:nvSpPr>
          <p:spPr>
            <a:xfrm>
              <a:off x="0" y="-9526"/>
              <a:ext cx="4735760" cy="5672226"/>
            </a:xfrm>
            <a:prstGeom prst="roundRect">
              <a:avLst/>
            </a:prstGeom>
            <a:ln/>
          </p:spPr>
          <p:style>
            <a:lnRef idx="1">
              <a:schemeClr val="accent1"/>
            </a:lnRef>
            <a:fillRef idx="3">
              <a:schemeClr val="accent1"/>
            </a:fillRef>
            <a:effectRef idx="2">
              <a:schemeClr val="accent1"/>
            </a:effectRef>
            <a:fontRef idx="minor">
              <a:schemeClr val="lt1"/>
            </a:fontRef>
          </p:style>
          <p:txBody>
            <a:bodyPr lIns="67733" tIns="67733" rIns="67733" bIns="67733" rtlCol="0" anchor="ctr"/>
            <a:lstStyle/>
            <a:p>
              <a:pPr algn="ctr">
                <a:lnSpc>
                  <a:spcPts val="4777"/>
                </a:lnSpc>
              </a:pPr>
              <a:r>
                <a:rPr lang="en-US" sz="4000" b="1">
                  <a:solidFill>
                    <a:srgbClr val="FFFFFF"/>
                  </a:solidFill>
                </a:rPr>
                <a:t>A Global Top 140 University</a:t>
              </a:r>
            </a:p>
          </p:txBody>
        </p:sp>
      </p:grpSp>
      <p:grpSp>
        <p:nvGrpSpPr>
          <p:cNvPr id="13" name="Group 6">
            <a:extLst>
              <a:ext uri="{FF2B5EF4-FFF2-40B4-BE49-F238E27FC236}">
                <a16:creationId xmlns:a16="http://schemas.microsoft.com/office/drawing/2014/main" id="{343FAA2D-0EE3-2FB8-7126-10938AD4E31D}"/>
              </a:ext>
            </a:extLst>
          </p:cNvPr>
          <p:cNvGrpSpPr/>
          <p:nvPr/>
        </p:nvGrpSpPr>
        <p:grpSpPr>
          <a:xfrm>
            <a:off x="6096000" y="934080"/>
            <a:ext cx="4440672" cy="3689768"/>
            <a:chOff x="0" y="0"/>
            <a:chExt cx="4889015" cy="5662700"/>
          </a:xfrm>
        </p:grpSpPr>
        <p:sp>
          <p:nvSpPr>
            <p:cNvPr id="16" name="Freeform 7">
              <a:extLst>
                <a:ext uri="{FF2B5EF4-FFF2-40B4-BE49-F238E27FC236}">
                  <a16:creationId xmlns:a16="http://schemas.microsoft.com/office/drawing/2014/main" id="{9B0908F3-004E-D9BA-D7FF-6DA27075BBD7}"/>
                </a:ext>
              </a:extLst>
            </p:cNvPr>
            <p:cNvSpPr/>
            <p:nvPr/>
          </p:nvSpPr>
          <p:spPr>
            <a:xfrm>
              <a:off x="9017" y="9017"/>
              <a:ext cx="4870958" cy="5644642"/>
            </a:xfrm>
            <a:custGeom>
              <a:avLst/>
              <a:gdLst/>
              <a:ahLst/>
              <a:cxnLst/>
              <a:rect l="l" t="t" r="r" b="b"/>
              <a:pathLst>
                <a:path w="4870958" h="5644642">
                  <a:moveTo>
                    <a:pt x="0" y="812292"/>
                  </a:moveTo>
                  <a:cubicBezTo>
                    <a:pt x="0" y="363728"/>
                    <a:pt x="363474" y="0"/>
                    <a:pt x="811911" y="0"/>
                  </a:cubicBezTo>
                  <a:lnTo>
                    <a:pt x="4059174" y="0"/>
                  </a:lnTo>
                  <a:cubicBezTo>
                    <a:pt x="4507484" y="0"/>
                    <a:pt x="4870958" y="363601"/>
                    <a:pt x="4870958" y="812292"/>
                  </a:cubicBezTo>
                  <a:lnTo>
                    <a:pt x="4870958" y="4832350"/>
                  </a:lnTo>
                  <a:cubicBezTo>
                    <a:pt x="4870958" y="5280914"/>
                    <a:pt x="4507484" y="5644642"/>
                    <a:pt x="4059174" y="5644642"/>
                  </a:cubicBezTo>
                  <a:lnTo>
                    <a:pt x="811911" y="5644642"/>
                  </a:lnTo>
                  <a:cubicBezTo>
                    <a:pt x="363601" y="5644642"/>
                    <a:pt x="127" y="5281041"/>
                    <a:pt x="127" y="4832350"/>
                  </a:cubicBezTo>
                  <a:close/>
                </a:path>
              </a:pathLst>
            </a:custGeom>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Freeform 8">
              <a:extLst>
                <a:ext uri="{FF2B5EF4-FFF2-40B4-BE49-F238E27FC236}">
                  <a16:creationId xmlns:a16="http://schemas.microsoft.com/office/drawing/2014/main" id="{DF96D43C-DEBB-CADE-A306-98A3C6710A76}"/>
                </a:ext>
              </a:extLst>
            </p:cNvPr>
            <p:cNvSpPr/>
            <p:nvPr/>
          </p:nvSpPr>
          <p:spPr>
            <a:xfrm>
              <a:off x="0" y="0"/>
              <a:ext cx="4889119" cy="5662676"/>
            </a:xfrm>
            <a:custGeom>
              <a:avLst/>
              <a:gdLst/>
              <a:ahLst/>
              <a:cxnLst/>
              <a:rect l="l" t="t" r="r" b="b"/>
              <a:pathLst>
                <a:path w="4889119" h="5662676">
                  <a:moveTo>
                    <a:pt x="0" y="821309"/>
                  </a:moveTo>
                  <a:cubicBezTo>
                    <a:pt x="0" y="367665"/>
                    <a:pt x="367538" y="0"/>
                    <a:pt x="820928" y="0"/>
                  </a:cubicBezTo>
                  <a:lnTo>
                    <a:pt x="4068191" y="0"/>
                  </a:lnTo>
                  <a:lnTo>
                    <a:pt x="4068191" y="9017"/>
                  </a:lnTo>
                  <a:lnTo>
                    <a:pt x="4068191" y="0"/>
                  </a:lnTo>
                  <a:cubicBezTo>
                    <a:pt x="4521581" y="0"/>
                    <a:pt x="4889119" y="367665"/>
                    <a:pt x="4889119" y="821309"/>
                  </a:cubicBezTo>
                  <a:lnTo>
                    <a:pt x="4880102" y="821309"/>
                  </a:lnTo>
                  <a:lnTo>
                    <a:pt x="4889119" y="821309"/>
                  </a:lnTo>
                  <a:lnTo>
                    <a:pt x="4889119" y="4841367"/>
                  </a:lnTo>
                  <a:lnTo>
                    <a:pt x="4880102" y="4841367"/>
                  </a:lnTo>
                  <a:lnTo>
                    <a:pt x="4889119" y="4841367"/>
                  </a:lnTo>
                  <a:cubicBezTo>
                    <a:pt x="4889119" y="5294884"/>
                    <a:pt x="4521581" y="5662676"/>
                    <a:pt x="4068191" y="5662676"/>
                  </a:cubicBezTo>
                  <a:lnTo>
                    <a:pt x="4068191" y="5653659"/>
                  </a:lnTo>
                  <a:lnTo>
                    <a:pt x="4068191" y="5662676"/>
                  </a:lnTo>
                  <a:lnTo>
                    <a:pt x="820928" y="5662676"/>
                  </a:lnTo>
                  <a:lnTo>
                    <a:pt x="820928" y="5653659"/>
                  </a:lnTo>
                  <a:lnTo>
                    <a:pt x="820928" y="5662676"/>
                  </a:lnTo>
                  <a:cubicBezTo>
                    <a:pt x="367538" y="5662676"/>
                    <a:pt x="0" y="5295011"/>
                    <a:pt x="0" y="4841367"/>
                  </a:cubicBezTo>
                  <a:lnTo>
                    <a:pt x="0" y="821309"/>
                  </a:lnTo>
                  <a:lnTo>
                    <a:pt x="9017" y="821309"/>
                  </a:lnTo>
                  <a:lnTo>
                    <a:pt x="0" y="821309"/>
                  </a:lnTo>
                  <a:moveTo>
                    <a:pt x="18034" y="821309"/>
                  </a:moveTo>
                  <a:lnTo>
                    <a:pt x="18034" y="4841367"/>
                  </a:lnTo>
                  <a:lnTo>
                    <a:pt x="9017" y="4841367"/>
                  </a:lnTo>
                  <a:lnTo>
                    <a:pt x="18034" y="4841367"/>
                  </a:lnTo>
                  <a:cubicBezTo>
                    <a:pt x="18034" y="5284978"/>
                    <a:pt x="377444" y="5644642"/>
                    <a:pt x="820801" y="5644642"/>
                  </a:cubicBezTo>
                  <a:lnTo>
                    <a:pt x="4068191" y="5644642"/>
                  </a:lnTo>
                  <a:cubicBezTo>
                    <a:pt x="4511548" y="5644642"/>
                    <a:pt x="4870958" y="5284978"/>
                    <a:pt x="4870958" y="4841367"/>
                  </a:cubicBezTo>
                  <a:lnTo>
                    <a:pt x="4870958" y="821309"/>
                  </a:lnTo>
                  <a:cubicBezTo>
                    <a:pt x="4870958" y="377698"/>
                    <a:pt x="4511548" y="18034"/>
                    <a:pt x="4068191" y="18034"/>
                  </a:cubicBezTo>
                  <a:lnTo>
                    <a:pt x="820928" y="18034"/>
                  </a:lnTo>
                  <a:lnTo>
                    <a:pt x="820928" y="9017"/>
                  </a:lnTo>
                  <a:lnTo>
                    <a:pt x="820928" y="18034"/>
                  </a:lnTo>
                  <a:cubicBezTo>
                    <a:pt x="377444" y="18034"/>
                    <a:pt x="18034" y="377698"/>
                    <a:pt x="18034" y="821309"/>
                  </a:cubicBezTo>
                  <a:close/>
                </a:path>
              </a:pathLst>
            </a:custGeom>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TextBox 9">
              <a:extLst>
                <a:ext uri="{FF2B5EF4-FFF2-40B4-BE49-F238E27FC236}">
                  <a16:creationId xmlns:a16="http://schemas.microsoft.com/office/drawing/2014/main" id="{A7581808-2C51-4B85-7FBD-F98EC2B96D8C}"/>
                </a:ext>
              </a:extLst>
            </p:cNvPr>
            <p:cNvSpPr txBox="1"/>
            <p:nvPr/>
          </p:nvSpPr>
          <p:spPr>
            <a:xfrm>
              <a:off x="0" y="-28575"/>
              <a:ext cx="4889015" cy="5691275"/>
            </a:xfrm>
            <a:prstGeom prst="roundRect">
              <a:avLst/>
            </a:prstGeom>
            <a:ln/>
          </p:spPr>
          <p:style>
            <a:lnRef idx="1">
              <a:schemeClr val="accent1"/>
            </a:lnRef>
            <a:fillRef idx="3">
              <a:schemeClr val="accent1"/>
            </a:fillRef>
            <a:effectRef idx="2">
              <a:schemeClr val="accent1"/>
            </a:effectRef>
            <a:fontRef idx="minor">
              <a:schemeClr val="lt1"/>
            </a:fontRef>
          </p:style>
          <p:txBody>
            <a:bodyPr lIns="67733" tIns="67733" rIns="67733" bIns="67733" rtlCol="0" anchor="ctr"/>
            <a:lstStyle/>
            <a:p>
              <a:pPr algn="ctr">
                <a:lnSpc>
                  <a:spcPts val="5972"/>
                </a:lnSpc>
              </a:pPr>
              <a:endParaRPr lang="en-US" sz="4950" b="1">
                <a:solidFill>
                  <a:srgbClr val="FFFFFF"/>
                </a:solidFill>
              </a:endParaRPr>
            </a:p>
            <a:p>
              <a:pPr algn="ctr">
                <a:lnSpc>
                  <a:spcPts val="2388"/>
                </a:lnSpc>
              </a:pPr>
              <a:endParaRPr lang="en-US" sz="4977">
                <a:solidFill>
                  <a:srgbClr val="FFFFFF"/>
                </a:solidFill>
              </a:endParaRPr>
            </a:p>
          </p:txBody>
        </p:sp>
      </p:grpSp>
      <p:sp>
        <p:nvSpPr>
          <p:cNvPr id="20" name="TextBox 7">
            <a:extLst>
              <a:ext uri="{FF2B5EF4-FFF2-40B4-BE49-F238E27FC236}">
                <a16:creationId xmlns:a16="http://schemas.microsoft.com/office/drawing/2014/main" id="{6B2B79D9-C1C0-6E9A-76FD-49D7F2D067E4}"/>
              </a:ext>
            </a:extLst>
          </p:cNvPr>
          <p:cNvSpPr txBox="1"/>
          <p:nvPr/>
        </p:nvSpPr>
        <p:spPr>
          <a:xfrm>
            <a:off x="2065749" y="4898876"/>
            <a:ext cx="8060502" cy="1043684"/>
          </a:xfrm>
          <a:prstGeom prst="rect">
            <a:avLst/>
          </a:prstGeom>
        </p:spPr>
        <p:txBody>
          <a:bodyPr wrap="square" lIns="0" tIns="0" rIns="0" bIns="0" rtlCol="0" anchor="t">
            <a:spAutoFit/>
          </a:bodyPr>
          <a:lstStyle/>
          <a:p>
            <a:pPr marL="146419" lvl="1" algn="ctr">
              <a:lnSpc>
                <a:spcPts val="2729"/>
              </a:lnSpc>
            </a:pPr>
            <a:r>
              <a:rPr lang="en-US" sz="2800" b="1"/>
              <a:t>Founding member of the </a:t>
            </a:r>
            <a:r>
              <a:rPr lang="en-US" sz="2800" b="1" i="1"/>
              <a:t>Russell Group </a:t>
            </a:r>
            <a:r>
              <a:rPr lang="en-US" sz="2800" b="1"/>
              <a:t>alongside Oxford, Cambridge and 21 other leading UK Universities</a:t>
            </a:r>
          </a:p>
        </p:txBody>
      </p:sp>
      <p:sp>
        <p:nvSpPr>
          <p:cNvPr id="5" name="TextBox 4">
            <a:extLst>
              <a:ext uri="{FF2B5EF4-FFF2-40B4-BE49-F238E27FC236}">
                <a16:creationId xmlns:a16="http://schemas.microsoft.com/office/drawing/2014/main" id="{268223E5-2273-3EB5-FEA6-59A2F33D88D9}"/>
              </a:ext>
            </a:extLst>
          </p:cNvPr>
          <p:cNvSpPr txBox="1"/>
          <p:nvPr/>
        </p:nvSpPr>
        <p:spPr>
          <a:xfrm>
            <a:off x="609572" y="3429000"/>
            <a:ext cx="6096000" cy="348813"/>
          </a:xfrm>
          <a:prstGeom prst="rect">
            <a:avLst/>
          </a:prstGeom>
          <a:noFill/>
        </p:spPr>
        <p:txBody>
          <a:bodyPr wrap="square" lIns="91440" tIns="45720" rIns="91440" bIns="45720" anchor="t">
            <a:spAutoFit/>
          </a:bodyPr>
          <a:lstStyle/>
          <a:p>
            <a:pPr algn="ctr">
              <a:lnSpc>
                <a:spcPts val="2047"/>
              </a:lnSpc>
            </a:pPr>
            <a:r>
              <a:rPr lang="en-US" sz="1800">
                <a:solidFill>
                  <a:srgbClr val="FFFFFF"/>
                </a:solidFill>
              </a:rPr>
              <a:t>QS World University Rankings </a:t>
            </a:r>
            <a:r>
              <a:rPr lang="en-US">
                <a:solidFill>
                  <a:srgbClr val="FFFFFF"/>
                </a:solidFill>
              </a:rPr>
              <a:t>2026 </a:t>
            </a:r>
            <a:endParaRPr lang="en-US" sz="1800">
              <a:solidFill>
                <a:srgbClr val="FFFFFF"/>
              </a:solidFill>
            </a:endParaRPr>
          </a:p>
        </p:txBody>
      </p:sp>
      <p:sp>
        <p:nvSpPr>
          <p:cNvPr id="4" name="TextBox 3">
            <a:extLst>
              <a:ext uri="{FF2B5EF4-FFF2-40B4-BE49-F238E27FC236}">
                <a16:creationId xmlns:a16="http://schemas.microsoft.com/office/drawing/2014/main" id="{B4B660E8-AAF6-1DBD-E075-2EF9E3C9C309}"/>
              </a:ext>
            </a:extLst>
          </p:cNvPr>
          <p:cNvSpPr txBox="1"/>
          <p:nvPr/>
        </p:nvSpPr>
        <p:spPr>
          <a:xfrm>
            <a:off x="5936105" y="1801318"/>
            <a:ext cx="4754379" cy="16158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50" b="1">
                <a:solidFill>
                  <a:srgbClr val="FFFFFF"/>
                </a:solidFill>
              </a:rPr>
              <a:t>Top 10 UK University for Sport</a:t>
            </a:r>
          </a:p>
          <a:p>
            <a:pPr algn="ctr"/>
            <a:r>
              <a:rPr lang="en-US">
                <a:solidFill>
                  <a:srgbClr val="FFFFFF"/>
                </a:solidFill>
              </a:rPr>
              <a:t>BUCS League Rankings</a:t>
            </a:r>
          </a:p>
        </p:txBody>
      </p:sp>
    </p:spTree>
    <p:extLst>
      <p:ext uri="{BB962C8B-B14F-4D97-AF65-F5344CB8AC3E}">
        <p14:creationId xmlns:p14="http://schemas.microsoft.com/office/powerpoint/2010/main" val="1149947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800" b="0" i="0" u="none" strike="noStrike" kern="1200" cap="none" spc="0" normalizeH="0" baseline="0" noProof="0">
              <a:ln>
                <a:noFill/>
              </a:ln>
              <a:solidFill>
                <a:srgbClr val="000000"/>
              </a:solidFill>
              <a:effectLst/>
              <a:uLnTx/>
              <a:uFillTx/>
              <a:latin typeface="Derailed" panose="020B0503030101060003" pitchFamily="34" charset="77"/>
              <a:ea typeface="+mn-ea"/>
              <a:cs typeface="Arial" charset="0"/>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a:xfrm>
            <a:off x="413275" y="256593"/>
            <a:ext cx="8323139" cy="306388"/>
          </a:xfrm>
        </p:spPr>
        <p:txBody>
          <a:bodyPr>
            <a:noAutofit/>
          </a:bodyPr>
          <a:lstStyle/>
          <a:p>
            <a:r>
              <a:rPr lang="en-GB" sz="1800"/>
              <a:t>Preparation</a:t>
            </a:r>
          </a:p>
        </p:txBody>
      </p:sp>
      <p:sp>
        <p:nvSpPr>
          <p:cNvPr id="7" name="TextBox 6"/>
          <p:cNvSpPr txBox="1"/>
          <p:nvPr/>
        </p:nvSpPr>
        <p:spPr>
          <a:xfrm>
            <a:off x="486935" y="884059"/>
            <a:ext cx="8657774" cy="5484578"/>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chemeClr val="accent1"/>
                </a:solidFill>
                <a:effectLst/>
                <a:uLnTx/>
                <a:uFillTx/>
                <a:latin typeface="Derailed"/>
                <a:ea typeface="+mn-ea"/>
                <a:cs typeface="Arial"/>
              </a:rPr>
              <a:t>Money</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b="0" i="0" u="none" strike="noStrike" kern="1200" cap="none" spc="0" normalizeH="0" baseline="0" noProof="0">
                <a:ln>
                  <a:noFill/>
                </a:ln>
                <a:solidFill>
                  <a:srgbClr val="000000"/>
                </a:solidFill>
                <a:effectLst/>
                <a:uLnTx/>
                <a:uFillTx/>
                <a:latin typeface="Derailed"/>
                <a:ea typeface="+mn-ea"/>
                <a:cs typeface="Arial"/>
              </a:rPr>
              <a:t>You need to have enough </a:t>
            </a:r>
            <a:r>
              <a:rPr kumimoji="0" lang="en-US" b="1" i="0" u="none" strike="noStrike" kern="1200" cap="none" spc="0" normalizeH="0" baseline="0" noProof="0">
                <a:ln>
                  <a:noFill/>
                </a:ln>
                <a:effectLst/>
                <a:uLnTx/>
                <a:uFillTx/>
                <a:latin typeface="Derailed"/>
                <a:ea typeface="+mn-ea"/>
                <a:cs typeface="Arial"/>
              </a:rPr>
              <a:t>British currency</a:t>
            </a:r>
            <a:r>
              <a:rPr kumimoji="0" lang="en-US" b="1" i="0" u="none" strike="noStrike" kern="1200" cap="none" spc="0" normalizeH="0" baseline="0" noProof="0">
                <a:ln>
                  <a:noFill/>
                </a:ln>
                <a:solidFill>
                  <a:schemeClr val="tx2"/>
                </a:solidFill>
                <a:effectLst/>
                <a:uLnTx/>
                <a:uFillTx/>
                <a:latin typeface="Derailed"/>
                <a:ea typeface="+mn-ea"/>
                <a:cs typeface="Arial"/>
              </a:rPr>
              <a:t> </a:t>
            </a:r>
            <a:r>
              <a:rPr kumimoji="0" lang="en-US" b="0" i="0" u="none" strike="noStrike" kern="1200" cap="none" spc="0" normalizeH="0" baseline="0" noProof="0">
                <a:ln>
                  <a:noFill/>
                </a:ln>
                <a:solidFill>
                  <a:srgbClr val="000000"/>
                </a:solidFill>
                <a:effectLst/>
                <a:uLnTx/>
                <a:uFillTx/>
                <a:latin typeface="Derailed"/>
                <a:ea typeface="+mn-ea"/>
                <a:cs typeface="Arial"/>
              </a:rPr>
              <a:t>(GBP) to cover your immediate need for travel to Newcastle and upon arrival (including emergencies)</a:t>
            </a:r>
            <a:endParaRPr lang="en-US" b="0" i="0" u="none" strike="noStrike" kern="1200" cap="none" spc="0" normalizeH="0" baseline="0" noProof="0">
              <a:ln>
                <a:noFill/>
              </a:ln>
              <a:solidFill>
                <a:srgbClr val="000000"/>
              </a:solidFill>
              <a:effectLst/>
              <a:uLnTx/>
              <a:uFillTx/>
              <a:latin typeface="Derailed"/>
              <a:cs typeface="Arial"/>
            </a:endParaRPr>
          </a:p>
          <a:p>
            <a:pPr marL="342900" indent="-342900">
              <a:buFont typeface="Arial" panose="020B0604020202020204" pitchFamily="34" charset="0"/>
              <a:buChar char="•"/>
              <a:defRPr/>
            </a:pPr>
            <a:r>
              <a:rPr kumimoji="0" lang="en-US" b="0" i="0" u="none" strike="noStrike" kern="1200" cap="none" spc="0" normalizeH="0" baseline="0" noProof="0">
                <a:ln>
                  <a:noFill/>
                </a:ln>
                <a:solidFill>
                  <a:srgbClr val="000000"/>
                </a:solidFill>
                <a:effectLst/>
                <a:uLnTx/>
                <a:uFillTx/>
                <a:latin typeface="Derailed"/>
                <a:ea typeface="+mn-ea"/>
                <a:cs typeface="Arial"/>
              </a:rPr>
              <a:t>Carrying about </a:t>
            </a:r>
            <a:r>
              <a:rPr kumimoji="0" lang="en-US" b="1" i="0" u="none" strike="noStrike" kern="1200" cap="none" spc="0" normalizeH="0" baseline="0" noProof="0">
                <a:ln>
                  <a:noFill/>
                </a:ln>
                <a:effectLst/>
                <a:uLnTx/>
                <a:uFillTx/>
                <a:latin typeface="Derailed"/>
                <a:ea typeface="+mn-ea"/>
                <a:cs typeface="Arial"/>
              </a:rPr>
              <a:t>£300 - £500</a:t>
            </a:r>
            <a:r>
              <a:rPr lang="en-US" b="1">
                <a:solidFill>
                  <a:schemeClr val="accent1"/>
                </a:solidFill>
                <a:latin typeface="Derailed"/>
                <a:cs typeface="Arial"/>
              </a:rPr>
              <a:t> </a:t>
            </a:r>
            <a:r>
              <a:rPr lang="en-US">
                <a:latin typeface="Derailed"/>
                <a:cs typeface="Arial"/>
              </a:rPr>
              <a:t>may</a:t>
            </a:r>
            <a:r>
              <a:rPr kumimoji="0" lang="en-US" b="0" i="0" u="none" strike="noStrike" kern="1200" cap="none" spc="0" normalizeH="0" baseline="0" noProof="0">
                <a:ln>
                  <a:noFill/>
                </a:ln>
                <a:solidFill>
                  <a:srgbClr val="000000"/>
                </a:solidFill>
                <a:effectLst/>
                <a:uLnTx/>
                <a:uFillTx/>
                <a:latin typeface="Derailed"/>
                <a:ea typeface="+mn-ea"/>
                <a:cs typeface="Arial"/>
              </a:rPr>
              <a:t> be sufficient if all deposits have been paid earlier</a:t>
            </a:r>
            <a:endParaRPr lang="en-US" b="0" i="0" u="none" strike="noStrike" kern="1200" cap="none" spc="0" normalizeH="0" baseline="0" noProof="0">
              <a:ln>
                <a:noFill/>
              </a:ln>
              <a:solidFill>
                <a:srgbClr val="000000"/>
              </a:solidFill>
              <a:effectLst/>
              <a:uLnTx/>
              <a:uFillTx/>
              <a:latin typeface="Derailed"/>
              <a:cs typeface="Arial"/>
            </a:endParaRPr>
          </a:p>
          <a:p>
            <a:pPr marL="342900" indent="-342900">
              <a:buFont typeface="Arial" panose="020B0604020202020204" pitchFamily="34" charset="0"/>
              <a:buChar char="•"/>
              <a:defRPr/>
            </a:pPr>
            <a:r>
              <a:rPr lang="en-GB">
                <a:solidFill>
                  <a:srgbClr val="000000"/>
                </a:solidFill>
                <a:latin typeface="Derailed"/>
                <a:ea typeface="宋体"/>
                <a:cs typeface="Arial"/>
              </a:rPr>
              <a:t>Make sure you have access to sufficient funds for the duration of your studies (the 'financial requirement' is part of the visa process)</a:t>
            </a:r>
          </a:p>
          <a:p>
            <a:pPr marL="342900" indent="-342900">
              <a:buFont typeface="Arial" panose="020B0604020202020204" pitchFamily="34" charset="0"/>
              <a:buChar char="•"/>
              <a:defRPr/>
            </a:pPr>
            <a:r>
              <a:rPr lang="en-GB">
                <a:solidFill>
                  <a:srgbClr val="000000"/>
                </a:solidFill>
                <a:latin typeface="Derailed"/>
                <a:ea typeface="宋体"/>
                <a:cs typeface="Arial"/>
              </a:rPr>
              <a:t>Newcastle University is</a:t>
            </a:r>
            <a:r>
              <a:rPr lang="en-GB" b="0" i="0" u="none" strike="noStrike" kern="1200" cap="none" spc="0" normalizeH="0" baseline="0" noProof="0">
                <a:ln>
                  <a:noFill/>
                </a:ln>
                <a:solidFill>
                  <a:srgbClr val="000000"/>
                </a:solidFill>
                <a:effectLst/>
                <a:uLnTx/>
                <a:uFillTx/>
                <a:latin typeface="Derailed"/>
                <a:ea typeface="宋体"/>
                <a:cs typeface="Arial"/>
              </a:rPr>
              <a:t> a nearly </a:t>
            </a:r>
            <a:r>
              <a:rPr lang="en-GB" b="1" i="0" u="none" strike="noStrike" kern="1200" cap="none" spc="0" normalizeH="0" baseline="0" noProof="0">
                <a:ln>
                  <a:noFill/>
                </a:ln>
                <a:effectLst/>
                <a:uLnTx/>
                <a:uFillTx/>
                <a:latin typeface="Derailed"/>
                <a:ea typeface="宋体"/>
                <a:cs typeface="Arial"/>
              </a:rPr>
              <a:t>‘cashless’</a:t>
            </a:r>
            <a:r>
              <a:rPr lang="en-GB" b="1" i="0" u="none" strike="noStrike" kern="1200" cap="none" spc="0" normalizeH="0" baseline="0" noProof="0">
                <a:ln>
                  <a:noFill/>
                </a:ln>
                <a:solidFill>
                  <a:schemeClr val="accent1"/>
                </a:solidFill>
                <a:effectLst/>
                <a:uLnTx/>
                <a:uFillTx/>
                <a:latin typeface="Derailed"/>
                <a:ea typeface="宋体"/>
                <a:cs typeface="Arial"/>
              </a:rPr>
              <a:t> </a:t>
            </a:r>
            <a:r>
              <a:rPr lang="en-GB">
                <a:solidFill>
                  <a:srgbClr val="000000"/>
                </a:solidFill>
                <a:latin typeface="Derailed"/>
                <a:ea typeface="宋体"/>
                <a:cs typeface="Arial"/>
              </a:rPr>
              <a:t>campus</a:t>
            </a:r>
          </a:p>
          <a:p>
            <a:pPr fontAlgn="base">
              <a:lnSpc>
                <a:spcPct val="80000"/>
              </a:lnSpc>
              <a:spcBef>
                <a:spcPct val="0"/>
              </a:spcBef>
              <a:spcAft>
                <a:spcPct val="0"/>
              </a:spcAft>
              <a:defRPr/>
            </a:pPr>
            <a:endParaRPr lang="en-GB" altLang="zh-CN">
              <a:solidFill>
                <a:srgbClr val="000000"/>
              </a:solidFill>
              <a:latin typeface="Derailed"/>
              <a:ea typeface="宋体" pitchFamily="2" charset="-122"/>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0" i="0" u="none" strike="noStrike" kern="1200" cap="none" spc="0" normalizeH="0" baseline="0" noProof="0">
                <a:ln>
                  <a:noFill/>
                </a:ln>
                <a:effectLst/>
                <a:uLnTx/>
                <a:uFillTx/>
                <a:latin typeface="Derailed"/>
                <a:ea typeface="+mn-ea"/>
                <a:cs typeface="Arial"/>
              </a:rPr>
              <a:t>For more information about your </a:t>
            </a:r>
            <a:r>
              <a:rPr kumimoji="0" lang="en-US" b="1" i="0" u="none" strike="noStrike" kern="1200" cap="none" spc="0" normalizeH="0" baseline="0" noProof="0">
                <a:ln>
                  <a:noFill/>
                </a:ln>
                <a:effectLst/>
                <a:uLnTx/>
                <a:uFillTx/>
                <a:latin typeface="Derailed"/>
                <a:ea typeface="+mn-ea"/>
                <a:cs typeface="Arial"/>
              </a:rPr>
              <a:t>cost of living </a:t>
            </a:r>
            <a:r>
              <a:rPr kumimoji="0" lang="en-US" b="0" i="0" u="none" strike="noStrike" kern="1200" cap="none" spc="0" normalizeH="0" baseline="0" noProof="0">
                <a:ln>
                  <a:noFill/>
                </a:ln>
                <a:effectLst/>
                <a:uLnTx/>
                <a:uFillTx/>
                <a:latin typeface="Derailed"/>
                <a:ea typeface="+mn-ea"/>
                <a:cs typeface="Arial"/>
              </a:rPr>
              <a:t>as a student, visit:</a:t>
            </a:r>
            <a:endParaRPr lang="en-US" b="0" i="0" u="none" strike="noStrike" kern="1200" cap="none" spc="0" normalizeH="0" baseline="0" noProof="0">
              <a:ln>
                <a:noFill/>
              </a:ln>
              <a:effectLst/>
              <a:uLnTx/>
              <a:uFillTx/>
              <a:latin typeface="Derailed"/>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a:solidFill>
                <a:srgbClr val="0070C0"/>
              </a:solidFill>
              <a:latin typeface="Derailed"/>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b="0" i="0" u="none" strike="noStrike" kern="1200" cap="none" spc="0" normalizeH="0" baseline="0" noProof="0">
              <a:ln>
                <a:noFill/>
              </a:ln>
              <a:solidFill>
                <a:srgbClr val="0070C0"/>
              </a:solidFill>
              <a:effectLst/>
              <a:uLnTx/>
              <a:uFillTx/>
              <a:latin typeface="Derailed"/>
              <a:ea typeface="+mn-ea"/>
              <a:cs typeface="Arial" charset="0"/>
            </a:endParaRPr>
          </a:p>
          <a:p>
            <a:pPr marL="0" marR="0" lvl="0" indent="0" algn="l" defTabSz="914400" rtl="0" eaLnBrk="1" latinLnBrk="0" hangingPunct="1">
              <a:lnSpc>
                <a:spcPct val="100000"/>
              </a:lnSpc>
              <a:spcBef>
                <a:spcPct val="0"/>
              </a:spcBef>
              <a:spcAft>
                <a:spcPct val="0"/>
              </a:spcAft>
              <a:buClrTx/>
              <a:buSzTx/>
              <a:buFontTx/>
              <a:buNone/>
              <a:tabLst/>
              <a:defRPr/>
            </a:pPr>
            <a:endParaRPr lang="en-US" b="0" i="0" u="none" strike="noStrike" kern="1200" cap="none" spc="0" normalizeH="0" baseline="0" noProof="0">
              <a:ln>
                <a:noFill/>
              </a:ln>
              <a:solidFill>
                <a:srgbClr val="0070C0"/>
              </a:solidFill>
              <a:effectLst/>
              <a:uLnTx/>
              <a:uFillTx/>
              <a:latin typeface="Derailed"/>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chemeClr val="accent1"/>
                </a:solidFill>
                <a:effectLst/>
                <a:uLnTx/>
                <a:uFillTx/>
                <a:latin typeface="Derailed"/>
                <a:ea typeface="+mn-ea"/>
                <a:cs typeface="Arial"/>
              </a:rPr>
              <a:t>Personal items</a:t>
            </a:r>
            <a:endParaRPr lang="en-US" sz="2400" b="1" i="0" u="none" strike="noStrike" kern="1200" cap="none" spc="0" normalizeH="0" baseline="0" noProof="0">
              <a:ln>
                <a:noFill/>
              </a:ln>
              <a:solidFill>
                <a:schemeClr val="accent1"/>
              </a:solidFill>
              <a:effectLst/>
              <a:uLnTx/>
              <a:uFillTx/>
              <a:latin typeface="Derailed"/>
              <a:cs typeface="Arial"/>
            </a:endParaRPr>
          </a:p>
          <a:p>
            <a:pPr marL="342900" indent="-342900">
              <a:buFont typeface="Arial" panose="020B0604020202020204" pitchFamily="34" charset="0"/>
              <a:buChar char="•"/>
              <a:defRPr/>
            </a:pPr>
            <a:r>
              <a:rPr kumimoji="0" lang="en-US" b="0" i="0" u="none" strike="noStrike" kern="1200" cap="none" spc="0" normalizeH="0" baseline="0" noProof="0">
                <a:ln>
                  <a:noFill/>
                </a:ln>
                <a:solidFill>
                  <a:srgbClr val="000000"/>
                </a:solidFill>
                <a:effectLst/>
                <a:uLnTx/>
                <a:uFillTx/>
                <a:latin typeface="Derailed"/>
                <a:ea typeface="+mn-ea"/>
                <a:cs typeface="Arial"/>
              </a:rPr>
              <a:t>Make sure you have</a:t>
            </a:r>
            <a:r>
              <a:rPr lang="en-US">
                <a:solidFill>
                  <a:srgbClr val="000000"/>
                </a:solidFill>
                <a:latin typeface="Derailed"/>
                <a:cs typeface="Arial"/>
              </a:rPr>
              <a:t> some </a:t>
            </a:r>
            <a:r>
              <a:rPr kumimoji="0" lang="en-US" b="1" i="0" u="none" strike="noStrike" kern="1200" cap="none" spc="0" normalizeH="0" baseline="0" noProof="0">
                <a:ln>
                  <a:noFill/>
                </a:ln>
                <a:effectLst/>
                <a:uLnTx/>
                <a:uFillTx/>
                <a:latin typeface="Derailed"/>
                <a:ea typeface="+mn-ea"/>
                <a:cs typeface="Arial"/>
              </a:rPr>
              <a:t>warm clothing</a:t>
            </a:r>
            <a:r>
              <a:rPr kumimoji="0" lang="en-US" b="1" i="0" u="none" strike="noStrike" kern="1200" cap="none" spc="0" normalizeH="0" baseline="0" noProof="0">
                <a:ln>
                  <a:noFill/>
                </a:ln>
                <a:solidFill>
                  <a:schemeClr val="accent1"/>
                </a:solidFill>
                <a:effectLst/>
                <a:uLnTx/>
                <a:uFillTx/>
                <a:latin typeface="Derailed"/>
                <a:ea typeface="+mn-ea"/>
                <a:cs typeface="Arial"/>
              </a:rPr>
              <a:t> </a:t>
            </a:r>
            <a:r>
              <a:rPr kumimoji="0" lang="en-US" b="0" i="0" u="none" strike="noStrike" kern="1200" cap="none" spc="0" normalizeH="0" baseline="0" noProof="0">
                <a:ln>
                  <a:noFill/>
                </a:ln>
                <a:solidFill>
                  <a:srgbClr val="000000"/>
                </a:solidFill>
                <a:effectLst/>
                <a:uLnTx/>
                <a:uFillTx/>
                <a:latin typeface="Derailed"/>
                <a:ea typeface="+mn-ea"/>
                <a:cs typeface="Arial"/>
              </a:rPr>
              <a:t>for the initial settling in</a:t>
            </a:r>
            <a:r>
              <a:rPr lang="en-US">
                <a:solidFill>
                  <a:srgbClr val="000000"/>
                </a:solidFill>
                <a:latin typeface="Derailed"/>
                <a:cs typeface="Arial"/>
              </a:rPr>
              <a:t> – Newcastle may be cooler than you're used to!</a:t>
            </a:r>
            <a:endParaRPr lang="en-US" b="0" i="0" u="none" strike="noStrike" kern="1200" cap="none" spc="0" normalizeH="0" baseline="0" noProof="0">
              <a:ln>
                <a:noFill/>
              </a:ln>
              <a:solidFill>
                <a:srgbClr val="000000"/>
              </a:solidFill>
              <a:effectLst/>
              <a:uLnTx/>
              <a:uFillTx/>
              <a:latin typeface="Derailed"/>
              <a:cs typeface="Arial"/>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b="0" i="0" u="none" strike="noStrike" kern="1200" cap="none" spc="0" normalizeH="0" baseline="0" noProof="0">
                <a:ln>
                  <a:noFill/>
                </a:ln>
                <a:solidFill>
                  <a:srgbClr val="000000"/>
                </a:solidFill>
                <a:effectLst/>
                <a:uLnTx/>
                <a:uFillTx/>
                <a:latin typeface="Derailed"/>
                <a:ea typeface="+mn-ea"/>
                <a:cs typeface="Arial"/>
              </a:rPr>
              <a:t>After that, </a:t>
            </a:r>
            <a:r>
              <a:rPr kumimoji="0" lang="en-US" b="1" i="0" u="none" strike="noStrike" kern="1200" cap="none" spc="0" normalizeH="0" baseline="0" noProof="0">
                <a:ln>
                  <a:noFill/>
                </a:ln>
                <a:effectLst/>
                <a:uLnTx/>
                <a:uFillTx/>
                <a:latin typeface="Derailed"/>
                <a:ea typeface="+mn-ea"/>
                <a:cs typeface="Arial"/>
              </a:rPr>
              <a:t>shopping</a:t>
            </a:r>
            <a:r>
              <a:rPr kumimoji="0" lang="en-US" b="1" i="0" u="none" strike="noStrike" kern="1200" cap="none" spc="0" normalizeH="0" baseline="0" noProof="0">
                <a:ln>
                  <a:noFill/>
                </a:ln>
                <a:solidFill>
                  <a:schemeClr val="tx2"/>
                </a:solidFill>
                <a:effectLst/>
                <a:uLnTx/>
                <a:uFillTx/>
                <a:latin typeface="Derailed"/>
                <a:ea typeface="+mn-ea"/>
                <a:cs typeface="Arial"/>
              </a:rPr>
              <a:t> </a:t>
            </a:r>
            <a:r>
              <a:rPr kumimoji="0" lang="en-US" b="0" i="0" u="none" strike="noStrike" kern="1200" cap="none" spc="0" normalizeH="0" baseline="0" noProof="0">
                <a:ln>
                  <a:noFill/>
                </a:ln>
                <a:solidFill>
                  <a:srgbClr val="000000"/>
                </a:solidFill>
                <a:effectLst/>
                <a:uLnTx/>
                <a:uFillTx/>
                <a:latin typeface="Derailed"/>
                <a:ea typeface="+mn-ea"/>
                <a:cs typeface="Arial"/>
              </a:rPr>
              <a:t>is great in Newcastle!</a:t>
            </a:r>
          </a:p>
          <a:p>
            <a:pPr marL="342900" indent="-342900">
              <a:spcBef>
                <a:spcPct val="0"/>
              </a:spcBef>
              <a:spcAft>
                <a:spcPct val="0"/>
              </a:spcAft>
              <a:buFont typeface="Arial" panose="020B0604020202020204" pitchFamily="34" charset="0"/>
              <a:buChar char="•"/>
              <a:defRPr/>
            </a:pPr>
            <a:endParaRPr lang="en-US">
              <a:solidFill>
                <a:srgbClr val="000000"/>
              </a:solidFill>
              <a:latin typeface="Derailed"/>
              <a:cs typeface="Arial"/>
            </a:endParaRPr>
          </a:p>
          <a:p>
            <a:pPr marL="342900" indent="-342900">
              <a:spcBef>
                <a:spcPct val="0"/>
              </a:spcBef>
              <a:spcAft>
                <a:spcPct val="0"/>
              </a:spcAft>
              <a:buFont typeface="Arial" panose="020B0604020202020204" pitchFamily="34" charset="0"/>
              <a:buChar char="•"/>
              <a:defRPr/>
            </a:pPr>
            <a:endParaRPr lang="en-US">
              <a:solidFill>
                <a:srgbClr val="000000"/>
              </a:solidFill>
              <a:latin typeface="Derailed"/>
              <a:cs typeface="Arial"/>
            </a:endParaRPr>
          </a:p>
        </p:txBody>
      </p:sp>
      <p:pic>
        <p:nvPicPr>
          <p:cNvPr id="3" name="Picture 2">
            <a:extLst>
              <a:ext uri="{FF2B5EF4-FFF2-40B4-BE49-F238E27FC236}">
                <a16:creationId xmlns:a16="http://schemas.microsoft.com/office/drawing/2014/main" id="{61987E9D-687D-0183-1B24-5A9A3BFF7660}"/>
              </a:ext>
            </a:extLst>
          </p:cNvPr>
          <p:cNvPicPr>
            <a:picLocks noChangeAspect="1"/>
          </p:cNvPicPr>
          <p:nvPr/>
        </p:nvPicPr>
        <p:blipFill>
          <a:blip r:embed="rId3"/>
          <a:stretch>
            <a:fillRect/>
          </a:stretch>
        </p:blipFill>
        <p:spPr>
          <a:xfrm>
            <a:off x="9141005" y="2699238"/>
            <a:ext cx="2585604" cy="2585604"/>
          </a:xfrm>
          <a:prstGeom prst="rect">
            <a:avLst/>
          </a:prstGeom>
        </p:spPr>
      </p:pic>
    </p:spTree>
    <p:extLst>
      <p:ext uri="{BB962C8B-B14F-4D97-AF65-F5344CB8AC3E}">
        <p14:creationId xmlns:p14="http://schemas.microsoft.com/office/powerpoint/2010/main" val="686175816"/>
      </p:ext>
    </p:extLst>
  </p:cSld>
  <p:clrMapOvr>
    <a:masterClrMapping/>
  </p:clrMapOvr>
  <p:extLst>
    <p:ext uri="{6950BFC3-D8DA-4A85-94F7-54DA5524770B}">
      <p188:commentRel xmlns:p188="http://schemas.microsoft.com/office/powerpoint/2018/8/main" r:id="rId2"/>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8EAB4-A9DC-CA44-4B80-53E3C314E421}"/>
              </a:ext>
            </a:extLst>
          </p:cNvPr>
          <p:cNvSpPr>
            <a:spLocks noGrp="1"/>
          </p:cNvSpPr>
          <p:nvPr>
            <p:ph type="title"/>
          </p:nvPr>
        </p:nvSpPr>
        <p:spPr>
          <a:xfrm>
            <a:off x="270589" y="987402"/>
            <a:ext cx="8319590" cy="730370"/>
          </a:xfrm>
        </p:spPr>
        <p:txBody>
          <a:bodyPr/>
          <a:lstStyle/>
          <a:p>
            <a:r>
              <a:rPr lang="en-GB"/>
              <a:t>Campus Catering Deals</a:t>
            </a:r>
            <a:endParaRPr lang="en-US"/>
          </a:p>
        </p:txBody>
      </p:sp>
      <p:sp>
        <p:nvSpPr>
          <p:cNvPr id="4" name="Text Placeholder 3">
            <a:extLst>
              <a:ext uri="{FF2B5EF4-FFF2-40B4-BE49-F238E27FC236}">
                <a16:creationId xmlns:a16="http://schemas.microsoft.com/office/drawing/2014/main" id="{7714B9A2-58E8-8594-1B24-90E7CA0C3F49}"/>
              </a:ext>
            </a:extLst>
          </p:cNvPr>
          <p:cNvSpPr>
            <a:spLocks noGrp="1"/>
          </p:cNvSpPr>
          <p:nvPr>
            <p:ph type="body" sz="quarter" idx="13"/>
          </p:nvPr>
        </p:nvSpPr>
        <p:spPr/>
        <p:txBody>
          <a:bodyPr vert="horz" lIns="91440" tIns="45720" rIns="91440" bIns="45720" rtlCol="0" anchor="t">
            <a:normAutofit fontScale="85000" lnSpcReduction="20000"/>
          </a:bodyPr>
          <a:lstStyle/>
          <a:p>
            <a:r>
              <a:rPr lang="en-GB">
                <a:latin typeface="Derailed"/>
              </a:rPr>
              <a:t>Preparation</a:t>
            </a:r>
            <a:endParaRPr lang="en-US"/>
          </a:p>
        </p:txBody>
      </p:sp>
      <p:sp>
        <p:nvSpPr>
          <p:cNvPr id="6" name="TextBox 5">
            <a:extLst>
              <a:ext uri="{FF2B5EF4-FFF2-40B4-BE49-F238E27FC236}">
                <a16:creationId xmlns:a16="http://schemas.microsoft.com/office/drawing/2014/main" id="{FCF05A14-08A0-7D1E-C45E-C77385E12CE8}"/>
              </a:ext>
            </a:extLst>
          </p:cNvPr>
          <p:cNvSpPr txBox="1"/>
          <p:nvPr/>
        </p:nvSpPr>
        <p:spPr>
          <a:xfrm>
            <a:off x="273223" y="1938773"/>
            <a:ext cx="8154079"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solidFill>
                  <a:srgbClr val="4C4C4C"/>
                </a:solidFill>
                <a:ea typeface="+mn-lt"/>
                <a:cs typeface="+mn-lt"/>
              </a:rPr>
              <a:t>We want to make sure you get the best deal whenever you make a purchase in one of our cafes on campus. Find out more about our </a:t>
            </a:r>
            <a:r>
              <a:rPr lang="en-GB" sz="2400" b="1">
                <a:solidFill>
                  <a:srgbClr val="4C4C4C"/>
                </a:solidFill>
                <a:ea typeface="+mn-lt"/>
                <a:cs typeface="+mn-lt"/>
              </a:rPr>
              <a:t>UPAY App</a:t>
            </a:r>
            <a:r>
              <a:rPr lang="en-GB" sz="2400">
                <a:solidFill>
                  <a:srgbClr val="4C4C4C"/>
                </a:solidFill>
                <a:ea typeface="+mn-lt"/>
                <a:cs typeface="+mn-lt"/>
              </a:rPr>
              <a:t> and how you can access exclusive discounts!</a:t>
            </a:r>
            <a:endParaRPr lang="en-US"/>
          </a:p>
          <a:p>
            <a:endParaRPr lang="en-GB" sz="2400">
              <a:solidFill>
                <a:srgbClr val="4C4C4C"/>
              </a:solidFill>
              <a:latin typeface="Derailed"/>
              <a:ea typeface="+mn-lt"/>
              <a:cs typeface="+mn-lt"/>
            </a:endParaRPr>
          </a:p>
          <a:p>
            <a:r>
              <a:rPr lang="en-GB" sz="2400">
                <a:solidFill>
                  <a:srgbClr val="4C4C4C"/>
                </a:solidFill>
                <a:latin typeface="Aptos"/>
                <a:ea typeface="+mn-lt"/>
                <a:cs typeface="+mn-lt"/>
                <a:hlinkClick r:id="rId3">
                  <a:extLst>
                    <a:ext uri="{A12FA001-AC4F-418D-AE19-62706E023703}">
                      <ahyp:hlinkClr xmlns:ahyp="http://schemas.microsoft.com/office/drawing/2018/hyperlinkcolor" val="tx"/>
                    </a:ext>
                  </a:extLst>
                </a:hlinkClick>
              </a:rPr>
              <a:t>https://www.ncl.ac.uk/catering/save-money-on-campus/</a:t>
            </a:r>
            <a:endParaRPr lang="en-GB" sz="2400"/>
          </a:p>
          <a:p>
            <a:endParaRPr lang="en-GB" sz="2400">
              <a:solidFill>
                <a:srgbClr val="4C4C4C"/>
              </a:solidFill>
              <a:ea typeface="+mn-lt"/>
              <a:cs typeface="+mn-lt"/>
            </a:endParaRPr>
          </a:p>
          <a:p>
            <a:endParaRPr lang="en-GB" sz="2400">
              <a:solidFill>
                <a:srgbClr val="4C4C4C"/>
              </a:solidFill>
              <a:ea typeface="+mn-lt"/>
              <a:cs typeface="+mn-lt"/>
            </a:endParaRPr>
          </a:p>
        </p:txBody>
      </p:sp>
      <p:pic>
        <p:nvPicPr>
          <p:cNvPr id="8" name="Content Placeholder 7" descr="A qr code with a dinosaur&#10;&#10;Description automatically generated">
            <a:extLst>
              <a:ext uri="{FF2B5EF4-FFF2-40B4-BE49-F238E27FC236}">
                <a16:creationId xmlns:a16="http://schemas.microsoft.com/office/drawing/2014/main" id="{767B7430-EE21-6B95-8C65-AD69E9CD4F79}"/>
              </a:ext>
            </a:extLst>
          </p:cNvPr>
          <p:cNvPicPr>
            <a:picLocks noGrp="1" noChangeAspect="1"/>
          </p:cNvPicPr>
          <p:nvPr>
            <p:ph idx="1"/>
          </p:nvPr>
        </p:nvPicPr>
        <p:blipFill>
          <a:blip r:embed="rId4"/>
          <a:stretch>
            <a:fillRect/>
          </a:stretch>
        </p:blipFill>
        <p:spPr>
          <a:xfrm>
            <a:off x="8402740" y="1519001"/>
            <a:ext cx="3792314" cy="3824511"/>
          </a:xfrm>
        </p:spPr>
      </p:pic>
    </p:spTree>
    <p:extLst>
      <p:ext uri="{BB962C8B-B14F-4D97-AF65-F5344CB8AC3E}">
        <p14:creationId xmlns:p14="http://schemas.microsoft.com/office/powerpoint/2010/main" val="1052722144"/>
      </p:ext>
    </p:extLst>
  </p:cSld>
  <p:clrMapOvr>
    <a:masterClrMapping/>
  </p:clrMapOvr>
  <p:extLst>
    <p:ext uri="{6950BFC3-D8DA-4A85-94F7-54DA5524770B}">
      <p188:commentRel xmlns:p188="http://schemas.microsoft.com/office/powerpoint/2018/8/main" r:id="rId2"/>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a:xfrm>
            <a:off x="493856" y="276138"/>
            <a:ext cx="8323139" cy="306388"/>
          </a:xfrm>
        </p:spPr>
        <p:txBody>
          <a:bodyPr>
            <a:noAutofit/>
          </a:bodyPr>
          <a:lstStyle/>
          <a:p>
            <a:r>
              <a:rPr lang="en-GB" sz="1800"/>
              <a:t>Support and Wellbeing</a:t>
            </a:r>
          </a:p>
        </p:txBody>
      </p:sp>
      <p:pic>
        <p:nvPicPr>
          <p:cNvPr id="2" name="Picture 1" descr="A qr code with a dinosaur&#10;&#10;AI-generated content may be incorrect.">
            <a:extLst>
              <a:ext uri="{FF2B5EF4-FFF2-40B4-BE49-F238E27FC236}">
                <a16:creationId xmlns:a16="http://schemas.microsoft.com/office/drawing/2014/main" id="{76F5CB4E-263D-EC4B-5CC6-79223DDBB201}"/>
              </a:ext>
            </a:extLst>
          </p:cNvPr>
          <p:cNvPicPr>
            <a:picLocks noChangeAspect="1"/>
          </p:cNvPicPr>
          <p:nvPr/>
        </p:nvPicPr>
        <p:blipFill>
          <a:blip r:embed="rId3"/>
          <a:stretch>
            <a:fillRect/>
          </a:stretch>
        </p:blipFill>
        <p:spPr>
          <a:xfrm>
            <a:off x="7591157" y="1285875"/>
            <a:ext cx="4286250" cy="4286250"/>
          </a:xfrm>
          <a:prstGeom prst="rect">
            <a:avLst/>
          </a:prstGeom>
        </p:spPr>
      </p:pic>
      <p:sp>
        <p:nvSpPr>
          <p:cNvPr id="3" name="TextBox 2">
            <a:extLst>
              <a:ext uri="{FF2B5EF4-FFF2-40B4-BE49-F238E27FC236}">
                <a16:creationId xmlns:a16="http://schemas.microsoft.com/office/drawing/2014/main" id="{F2C3A28B-6734-C3DB-F6B6-275F3F3125FD}"/>
              </a:ext>
            </a:extLst>
          </p:cNvPr>
          <p:cNvSpPr txBox="1"/>
          <p:nvPr/>
        </p:nvSpPr>
        <p:spPr>
          <a:xfrm>
            <a:off x="520437" y="2013123"/>
            <a:ext cx="7081932"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ea typeface="+mn-lt"/>
                <a:cs typeface="+mn-lt"/>
              </a:rPr>
              <a:t>The</a:t>
            </a:r>
            <a:r>
              <a:rPr lang="en-GB" sz="2400" b="1">
                <a:ea typeface="+mn-lt"/>
                <a:cs typeface="+mn-lt"/>
              </a:rPr>
              <a:t> Student Health and Wellbeing Services</a:t>
            </a:r>
            <a:r>
              <a:rPr lang="en-GB" sz="2400">
                <a:ea typeface="+mn-lt"/>
                <a:cs typeface="+mn-lt"/>
              </a:rPr>
              <a:t> aim to help you maximise your potential whilst studying. We offer support, information, and guidance on a wide range of topics for free to current students.</a:t>
            </a:r>
            <a:endParaRPr lang="en-GB" sz="2400"/>
          </a:p>
          <a:p>
            <a:endParaRPr lang="en-GB" sz="2400">
              <a:solidFill>
                <a:srgbClr val="4C4C4C"/>
              </a:solidFill>
              <a:ea typeface="+mn-lt"/>
              <a:cs typeface="+mn-lt"/>
            </a:endParaRPr>
          </a:p>
          <a:p>
            <a:endParaRPr lang="en-GB" sz="2400">
              <a:ea typeface="+mn-lt"/>
              <a:cs typeface="+mn-lt"/>
            </a:endParaRPr>
          </a:p>
          <a:p>
            <a:endParaRPr lang="en-GB" sz="2400">
              <a:ea typeface="+mn-lt"/>
              <a:cs typeface="+mn-lt"/>
            </a:endParaRPr>
          </a:p>
          <a:p>
            <a:r>
              <a:rPr lang="en-GB" sz="2400">
                <a:ea typeface="+mn-lt"/>
                <a:cs typeface="+mn-lt"/>
                <a:hlinkClick r:id="rId4"/>
              </a:rPr>
              <a:t>https://www.ncl.ac.uk/wellbeing/</a:t>
            </a:r>
            <a:endParaRPr lang="en-US" sz="2400">
              <a:ea typeface="+mn-lt"/>
              <a:cs typeface="+mn-lt"/>
            </a:endParaRPr>
          </a:p>
          <a:p>
            <a:endParaRPr lang="en-GB"/>
          </a:p>
        </p:txBody>
      </p:sp>
    </p:spTree>
    <p:extLst>
      <p:ext uri="{BB962C8B-B14F-4D97-AF65-F5344CB8AC3E}">
        <p14:creationId xmlns:p14="http://schemas.microsoft.com/office/powerpoint/2010/main" val="1763449036"/>
      </p:ext>
    </p:extLst>
  </p:cSld>
  <p:clrMapOvr>
    <a:masterClrMapping/>
  </p:clrMapOvr>
  <p:extLst>
    <p:ext uri="{6950BFC3-D8DA-4A85-94F7-54DA5524770B}">
      <p188:commentRel xmlns:p188="http://schemas.microsoft.com/office/powerpoint/2018/8/main" r:id="rId2"/>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p:txBody>
          <a:bodyPr>
            <a:noAutofit/>
          </a:bodyPr>
          <a:lstStyle/>
          <a:p>
            <a:r>
              <a:rPr lang="en-GB" sz="1800"/>
              <a:t>Preparation</a:t>
            </a:r>
          </a:p>
        </p:txBody>
      </p:sp>
      <p:graphicFrame>
        <p:nvGraphicFramePr>
          <p:cNvPr id="7" name="Table 6"/>
          <p:cNvGraphicFramePr>
            <a:graphicFrameLocks noGrp="1"/>
          </p:cNvGraphicFramePr>
          <p:nvPr>
            <p:extLst>
              <p:ext uri="{D42A27DB-BD31-4B8C-83A1-F6EECF244321}">
                <p14:modId xmlns:p14="http://schemas.microsoft.com/office/powerpoint/2010/main" val="3373597353"/>
              </p:ext>
            </p:extLst>
          </p:nvPr>
        </p:nvGraphicFramePr>
        <p:xfrm>
          <a:off x="1161142" y="988785"/>
          <a:ext cx="5616623" cy="5126283"/>
        </p:xfrm>
        <a:graphic>
          <a:graphicData uri="http://schemas.openxmlformats.org/drawingml/2006/table">
            <a:tbl>
              <a:tblPr firstRow="1" bandRow="1">
                <a:tableStyleId>{2D5ABB26-0587-4C30-8999-92F81FD0307C}</a:tableStyleId>
              </a:tblPr>
              <a:tblGrid>
                <a:gridCol w="5616623">
                  <a:extLst>
                    <a:ext uri="{9D8B030D-6E8A-4147-A177-3AD203B41FA5}">
                      <a16:colId xmlns:a16="http://schemas.microsoft.com/office/drawing/2014/main" val="3099140853"/>
                    </a:ext>
                  </a:extLst>
                </a:gridCol>
              </a:tblGrid>
              <a:tr h="673460">
                <a:tc>
                  <a:txBody>
                    <a:bodyPr/>
                    <a:lstStyle/>
                    <a:p>
                      <a:r>
                        <a:rPr lang="en-GB" sz="2400">
                          <a:solidFill>
                            <a:schemeClr val="bg1"/>
                          </a:solidFill>
                        </a:rPr>
                        <a:t>Documents to keep in your </a:t>
                      </a:r>
                    </a:p>
                    <a:p>
                      <a:r>
                        <a:rPr lang="en-GB" sz="2400">
                          <a:solidFill>
                            <a:schemeClr val="bg1"/>
                          </a:solidFill>
                        </a:rPr>
                        <a:t>HAND</a:t>
                      </a:r>
                      <a:r>
                        <a:rPr lang="en-GB" sz="2400" baseline="0">
                          <a:solidFill>
                            <a:schemeClr val="bg1"/>
                          </a:solidFill>
                        </a:rPr>
                        <a:t> LUGGAGE </a:t>
                      </a:r>
                      <a:endParaRPr lang="en-GB" sz="240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3534587351"/>
                  </a:ext>
                </a:extLst>
              </a:tr>
              <a:tr h="334339">
                <a:tc>
                  <a:txBody>
                    <a:bodyPr/>
                    <a:lstStyle/>
                    <a:p>
                      <a:pPr marL="0" marR="0" indent="0" algn="l" rtl="0" eaLnBrk="1" fontAlgn="auto" latinLnBrk="0" hangingPunct="1">
                        <a:lnSpc>
                          <a:spcPct val="100000"/>
                        </a:lnSpc>
                        <a:spcBef>
                          <a:spcPts val="0"/>
                        </a:spcBef>
                        <a:spcAft>
                          <a:spcPts val="0"/>
                        </a:spcAft>
                        <a:buClrTx/>
                        <a:buSzTx/>
                        <a:buFontTx/>
                        <a:buNone/>
                      </a:pPr>
                      <a:r>
                        <a:rPr lang="en-US" sz="1800" kern="1200"/>
                        <a:t>Valid passport and your eVisa </a:t>
                      </a:r>
                      <a:r>
                        <a:rPr lang="en-US" sz="1800" b="0" kern="1200"/>
                        <a:t>(including a</a:t>
                      </a:r>
                      <a:r>
                        <a:rPr lang="en-US" sz="1800" b="1" kern="1200"/>
                        <a:t> valid share code</a:t>
                      </a:r>
                      <a:r>
                        <a:rPr lang="en-US" sz="1800" b="0" kern="1200"/>
                        <a:t>)</a:t>
                      </a:r>
                      <a:endParaRPr lang="en-US" sz="1800" b="1" kern="1200" err="1">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4663079"/>
                  </a:ext>
                </a:extLst>
              </a:tr>
              <a:tr h="334339">
                <a:tc>
                  <a:txBody>
                    <a:bodyPr/>
                    <a:lstStyle/>
                    <a:p>
                      <a:pPr marL="0" marR="0" indent="0" algn="l" rtl="0" eaLnBrk="1" fontAlgn="auto" latinLnBrk="0" hangingPunct="1">
                        <a:lnSpc>
                          <a:spcPct val="100000"/>
                        </a:lnSpc>
                        <a:spcBef>
                          <a:spcPts val="0"/>
                        </a:spcBef>
                        <a:spcAft>
                          <a:spcPts val="0"/>
                        </a:spcAft>
                        <a:buClrTx/>
                        <a:buSzTx/>
                        <a:buFontTx/>
                        <a:buNone/>
                      </a:pPr>
                      <a:r>
                        <a:rPr lang="en-US" sz="1800" b="1" kern="1200"/>
                        <a:t>Printed</a:t>
                      </a:r>
                      <a:r>
                        <a:rPr lang="en-US" sz="1800" kern="1200"/>
                        <a:t> copy of your UK visa decision email</a:t>
                      </a:r>
                      <a:endParaRPr lang="en-US" sz="1800" b="1" kern="120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27090359"/>
                  </a:ext>
                </a:extLst>
              </a:tr>
              <a:tr h="60181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a:t>Documentary evidence of </a:t>
                      </a:r>
                      <a:r>
                        <a:rPr lang="en-US" sz="1800" b="1" kern="1200"/>
                        <a:t>funds to study</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a:t>(bank statement, sponsorship letter, scholarship)</a:t>
                      </a:r>
                      <a:endParaRPr lang="en-US" sz="1800" kern="120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5223769"/>
                  </a:ext>
                </a:extLst>
              </a:tr>
              <a:tr h="601810">
                <a:tc>
                  <a:txBody>
                    <a:bodyPr/>
                    <a:lstStyle/>
                    <a:p>
                      <a:pPr marL="0" marR="0" indent="0" algn="l" rtl="0" eaLnBrk="1" fontAlgn="auto" latinLnBrk="0" hangingPunct="1">
                        <a:lnSpc>
                          <a:spcPct val="100000"/>
                        </a:lnSpc>
                        <a:spcBef>
                          <a:spcPts val="0"/>
                        </a:spcBef>
                        <a:spcAft>
                          <a:spcPts val="0"/>
                        </a:spcAft>
                        <a:buClrTx/>
                        <a:buSzTx/>
                        <a:buFontTx/>
                        <a:buNone/>
                      </a:pPr>
                      <a:r>
                        <a:rPr lang="en-US" sz="1800" kern="1200"/>
                        <a:t>Evidence </a:t>
                      </a:r>
                      <a:r>
                        <a:rPr lang="en-GB" sz="1800" kern="1200"/>
                        <a:t>of your </a:t>
                      </a:r>
                      <a:r>
                        <a:rPr lang="en-GB" sz="1800" b="1" kern="1200"/>
                        <a:t>accommodation</a:t>
                      </a:r>
                      <a:r>
                        <a:rPr lang="en-GB" sz="1800" kern="1200"/>
                        <a:t> and </a:t>
                      </a:r>
                      <a:r>
                        <a:rPr lang="en-GB" sz="1800" b="1" kern="1200"/>
                        <a:t>course </a:t>
                      </a:r>
                    </a:p>
                    <a:p>
                      <a:pPr marL="0" marR="0" indent="0" algn="l" defTabSz="914400" rtl="0" eaLnBrk="1" fontAlgn="auto" latinLnBrk="0" hangingPunct="1">
                        <a:lnSpc>
                          <a:spcPct val="100000"/>
                        </a:lnSpc>
                        <a:spcBef>
                          <a:spcPts val="0"/>
                        </a:spcBef>
                        <a:spcAft>
                          <a:spcPts val="0"/>
                        </a:spcAft>
                        <a:buClrTx/>
                        <a:buSzTx/>
                        <a:buFontTx/>
                        <a:buNone/>
                        <a:tabLst/>
                        <a:defRPr/>
                      </a:pPr>
                      <a:r>
                        <a:rPr lang="en-GB" sz="1800" kern="1200"/>
                        <a:t>(e.g. CAS, accommodation contract)</a:t>
                      </a:r>
                      <a:endParaRPr lang="en-GB" sz="1800" kern="120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5523684"/>
                  </a:ext>
                </a:extLst>
              </a:tr>
              <a:tr h="601810">
                <a:tc>
                  <a:txBody>
                    <a:bodyPr/>
                    <a:lstStyle/>
                    <a:p>
                      <a:pPr marL="0" marR="0" indent="0" algn="l" rtl="0" eaLnBrk="1" fontAlgn="auto" latinLnBrk="0" hangingPunct="1">
                        <a:lnSpc>
                          <a:spcPct val="100000"/>
                        </a:lnSpc>
                        <a:spcBef>
                          <a:spcPts val="0"/>
                        </a:spcBef>
                        <a:spcAft>
                          <a:spcPts val="0"/>
                        </a:spcAft>
                        <a:buClrTx/>
                        <a:buSzTx/>
                        <a:buFontTx/>
                        <a:buNone/>
                      </a:pPr>
                      <a:r>
                        <a:rPr lang="en-GB" sz="1800" kern="1200"/>
                        <a:t>Copy of your</a:t>
                      </a:r>
                      <a:r>
                        <a:rPr lang="en-GB" sz="1800" b="1" kern="1200"/>
                        <a:t> tuberculosis testing</a:t>
                      </a:r>
                      <a:r>
                        <a:rPr lang="en-GB" sz="1800" kern="1200"/>
                        <a:t> results (recommended) </a:t>
                      </a:r>
                      <a:endParaRPr lang="en-US" sz="1800" kern="120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81949328"/>
                  </a:ext>
                </a:extLst>
              </a:tr>
              <a:tr h="601810">
                <a:tc>
                  <a:txBody>
                    <a:bodyPr/>
                    <a:lstStyle/>
                    <a:p>
                      <a:pPr marL="0" indent="0">
                        <a:buFont typeface="Wingdings" panose="05000000000000000000" pitchFamily="2" charset="2"/>
                        <a:buNone/>
                      </a:pPr>
                      <a:r>
                        <a:rPr lang="en-US" sz="1800" b="1" kern="1200"/>
                        <a:t>Medical/X-ray reports/Vaccination</a:t>
                      </a:r>
                      <a:r>
                        <a:rPr lang="en-US" sz="1800" kern="1200"/>
                        <a:t> </a:t>
                      </a:r>
                      <a:r>
                        <a:rPr lang="en-US" sz="1800" b="0" kern="1200"/>
                        <a:t>certificates</a:t>
                      </a:r>
                      <a:r>
                        <a:rPr lang="en-US" sz="1800" kern="1200"/>
                        <a:t> or letters (if required)</a:t>
                      </a:r>
                      <a:endParaRPr lang="en-GB"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2127250"/>
                  </a:ext>
                </a:extLst>
              </a:tr>
              <a:tr h="73716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a:t>Prescription medicines</a:t>
                      </a:r>
                      <a:r>
                        <a:rPr lang="en-US" sz="1800" kern="1200"/>
                        <a:t> with </a:t>
                      </a:r>
                      <a:r>
                        <a:rPr lang="en-US" sz="1800" b="1" kern="1200"/>
                        <a:t>supporting letter</a:t>
                      </a:r>
                      <a:r>
                        <a:rPr lang="en-US" sz="1800" kern="1200"/>
                        <a:t> (if required)</a:t>
                      </a:r>
                      <a:endParaRPr lang="en-US" sz="1800" kern="120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8417424"/>
                  </a:ext>
                </a:extLst>
              </a:tr>
            </a:tbl>
          </a:graphicData>
        </a:graphic>
      </p:graphicFrame>
      <p:pic>
        <p:nvPicPr>
          <p:cNvPr id="8" name="Picture 4" descr="main-qimg-f0aae52b1cee01b5d8abd141689fef3f-c (600×4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3287" y="1256355"/>
            <a:ext cx="3456384" cy="2304256"/>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87B959D-11D8-12F0-0FB2-C07FD526A120}"/>
              </a:ext>
            </a:extLst>
          </p:cNvPr>
          <p:cNvSpPr txBox="1"/>
          <p:nvPr/>
        </p:nvSpPr>
        <p:spPr>
          <a:xfrm>
            <a:off x="7268689" y="4112655"/>
            <a:ext cx="4070596" cy="1200329"/>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a:t>Check your </a:t>
            </a:r>
            <a:r>
              <a:rPr lang="en-GB" b="1" err="1"/>
              <a:t>eVisa</a:t>
            </a:r>
            <a:r>
              <a:rPr lang="en-GB" b="1"/>
              <a:t> before you travel</a:t>
            </a:r>
            <a:endParaRPr lang="en-US"/>
          </a:p>
          <a:p>
            <a:pPr algn="ctr"/>
            <a:endParaRPr lang="en-GB" b="1"/>
          </a:p>
          <a:p>
            <a:pPr algn="ctr"/>
            <a:r>
              <a:rPr lang="en-GB"/>
              <a:t>Go to ncl.ac.uk and search </a:t>
            </a:r>
            <a:r>
              <a:rPr lang="en-GB" err="1"/>
              <a:t>eVisa</a:t>
            </a:r>
            <a:endParaRPr lang="en-GB"/>
          </a:p>
          <a:p>
            <a:endParaRPr lang="en-GB">
              <a:ea typeface="+mn-lt"/>
              <a:cs typeface="+mn-lt"/>
            </a:endParaRPr>
          </a:p>
        </p:txBody>
      </p:sp>
    </p:spTree>
    <p:extLst>
      <p:ext uri="{BB962C8B-B14F-4D97-AF65-F5344CB8AC3E}">
        <p14:creationId xmlns:p14="http://schemas.microsoft.com/office/powerpoint/2010/main" val="17001682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a:xfrm>
            <a:off x="525212" y="331211"/>
            <a:ext cx="8323139" cy="430569"/>
          </a:xfrm>
        </p:spPr>
        <p:txBody>
          <a:bodyPr>
            <a:normAutofit/>
          </a:bodyPr>
          <a:lstStyle/>
          <a:p>
            <a:r>
              <a:rPr lang="en-GB" sz="1800"/>
              <a:t>Checklist (pre-arrival)</a:t>
            </a:r>
          </a:p>
        </p:txBody>
      </p:sp>
      <p:graphicFrame>
        <p:nvGraphicFramePr>
          <p:cNvPr id="7" name="Table 6"/>
          <p:cNvGraphicFramePr>
            <a:graphicFrameLocks noGrp="1"/>
          </p:cNvGraphicFramePr>
          <p:nvPr>
            <p:extLst>
              <p:ext uri="{D42A27DB-BD31-4B8C-83A1-F6EECF244321}">
                <p14:modId xmlns:p14="http://schemas.microsoft.com/office/powerpoint/2010/main" val="3148788906"/>
              </p:ext>
            </p:extLst>
          </p:nvPr>
        </p:nvGraphicFramePr>
        <p:xfrm>
          <a:off x="653142" y="762000"/>
          <a:ext cx="10882206" cy="5416420"/>
        </p:xfrm>
        <a:graphic>
          <a:graphicData uri="http://schemas.openxmlformats.org/drawingml/2006/table">
            <a:tbl>
              <a:tblPr firstRow="1" bandRow="1">
                <a:tableStyleId>{21E4AEA4-8DFA-4A89-87EB-49C32662AFE0}</a:tableStyleId>
              </a:tblPr>
              <a:tblGrid>
                <a:gridCol w="3627402">
                  <a:extLst>
                    <a:ext uri="{9D8B030D-6E8A-4147-A177-3AD203B41FA5}">
                      <a16:colId xmlns:a16="http://schemas.microsoft.com/office/drawing/2014/main" val="3534303067"/>
                    </a:ext>
                  </a:extLst>
                </a:gridCol>
                <a:gridCol w="3627402">
                  <a:extLst>
                    <a:ext uri="{9D8B030D-6E8A-4147-A177-3AD203B41FA5}">
                      <a16:colId xmlns:a16="http://schemas.microsoft.com/office/drawing/2014/main" val="3281137994"/>
                    </a:ext>
                  </a:extLst>
                </a:gridCol>
                <a:gridCol w="3627402">
                  <a:extLst>
                    <a:ext uri="{9D8B030D-6E8A-4147-A177-3AD203B41FA5}">
                      <a16:colId xmlns:a16="http://schemas.microsoft.com/office/drawing/2014/main" val="1305706423"/>
                    </a:ext>
                  </a:extLst>
                </a:gridCol>
              </a:tblGrid>
              <a:tr h="491593">
                <a:tc gridSpan="3">
                  <a:txBody>
                    <a:bodyPr/>
                    <a:lstStyle/>
                    <a:p>
                      <a:pPr algn="ctr"/>
                      <a:r>
                        <a:rPr lang="en-GB" sz="2400"/>
                        <a:t>Have you…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99781555"/>
                  </a:ext>
                </a:extLst>
              </a:tr>
              <a:tr h="88486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a:solidFill>
                            <a:prstClr val="black"/>
                          </a:solidFill>
                          <a:latin typeface="+mn-lt"/>
                        </a:rPr>
                        <a:t>booked your </a:t>
                      </a:r>
                      <a:r>
                        <a:rPr lang="en-US" sz="2400" b="1">
                          <a:solidFill>
                            <a:schemeClr val="tx2"/>
                          </a:solidFill>
                          <a:latin typeface="+mn-lt"/>
                        </a:rPr>
                        <a:t>accommodation</a:t>
                      </a:r>
                      <a:r>
                        <a:rPr lang="en-US" sz="2400">
                          <a:solidFill>
                            <a:prstClr val="black"/>
                          </a:solidFill>
                          <a:latin typeface="+mn-l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a:solidFill>
                            <a:prstClr val="black"/>
                          </a:solidFill>
                          <a:latin typeface="+mn-lt"/>
                        </a:rPr>
                        <a:t>applied and received your </a:t>
                      </a:r>
                      <a:r>
                        <a:rPr lang="en-US" sz="2400" b="1">
                          <a:solidFill>
                            <a:schemeClr val="tx2"/>
                          </a:solidFill>
                          <a:latin typeface="+mn-lt"/>
                        </a:rPr>
                        <a:t>visa</a:t>
                      </a:r>
                      <a:r>
                        <a:rPr lang="en-US" sz="2400">
                          <a:solidFill>
                            <a:prstClr val="black"/>
                          </a:solidFill>
                          <a:latin typeface="+mn-lt"/>
                        </a:rPr>
                        <a:t>? Link </a:t>
                      </a:r>
                      <a:r>
                        <a:rPr lang="en-US" sz="2400" b="1" kern="1200">
                          <a:solidFill>
                            <a:schemeClr val="tx2"/>
                          </a:solidFill>
                          <a:latin typeface="+mn-lt"/>
                          <a:ea typeface="+mn-ea"/>
                          <a:cs typeface="+mn-cs"/>
                        </a:rPr>
                        <a:t>eVisa</a:t>
                      </a:r>
                      <a:r>
                        <a:rPr lang="en-US" sz="2400">
                          <a:solidFill>
                            <a:prstClr val="black"/>
                          </a:solidFill>
                          <a:latin typeface="+mn-lt"/>
                        </a:rPr>
                        <a:t> to your passport?</a:t>
                      </a:r>
                      <a:endParaRPr lang="en-GB" sz="2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rtl="0" eaLnBrk="1" fontAlgn="auto" latinLnBrk="0" hangingPunct="1">
                        <a:lnSpc>
                          <a:spcPct val="100000"/>
                        </a:lnSpc>
                        <a:spcBef>
                          <a:spcPts val="0"/>
                        </a:spcBef>
                        <a:spcAft>
                          <a:spcPts val="0"/>
                        </a:spcAft>
                        <a:buClrTx/>
                        <a:buSzTx/>
                        <a:buFontTx/>
                        <a:buNone/>
                      </a:pPr>
                      <a:r>
                        <a:rPr lang="en-US" sz="2400">
                          <a:solidFill>
                            <a:prstClr val="black"/>
                          </a:solidFill>
                          <a:latin typeface="+mn-lt"/>
                        </a:rPr>
                        <a:t>started your </a:t>
                      </a:r>
                      <a:r>
                        <a:rPr lang="en-US" sz="2400" b="1">
                          <a:solidFill>
                            <a:schemeClr val="tx2"/>
                          </a:solidFill>
                          <a:latin typeface="+mn-lt"/>
                        </a:rPr>
                        <a:t>registration process </a:t>
                      </a:r>
                      <a:r>
                        <a:rPr lang="en-US" sz="2400" b="0">
                          <a:solidFill>
                            <a:schemeClr val="tx2"/>
                          </a:solidFill>
                          <a:latin typeface="+mn-lt"/>
                        </a:rPr>
                        <a:t>in the </a:t>
                      </a:r>
                      <a:r>
                        <a:rPr lang="en-US" sz="2400" b="1">
                          <a:solidFill>
                            <a:schemeClr val="tx2"/>
                          </a:solidFill>
                          <a:latin typeface="+mn-lt"/>
                        </a:rPr>
                        <a:t>Student Portal</a:t>
                      </a:r>
                      <a:r>
                        <a:rPr lang="en-US" sz="2400">
                          <a:solidFill>
                            <a:prstClr val="black"/>
                          </a:solidFill>
                          <a:latin typeface="+mn-lt"/>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5928298"/>
                  </a:ext>
                </a:extLst>
              </a:tr>
              <a:tr h="167141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a:solidFill>
                            <a:prstClr val="black"/>
                          </a:solidFill>
                          <a:latin typeface="+mn-lt"/>
                        </a:rPr>
                        <a:t>booked your </a:t>
                      </a:r>
                      <a:r>
                        <a:rPr lang="en-US" sz="2400" b="1">
                          <a:solidFill>
                            <a:schemeClr val="tx2"/>
                          </a:solidFill>
                          <a:latin typeface="+mn-lt"/>
                        </a:rPr>
                        <a:t>flight</a:t>
                      </a:r>
                      <a:r>
                        <a:rPr lang="en-US" sz="2400" b="1">
                          <a:solidFill>
                            <a:prstClr val="black"/>
                          </a:solidFill>
                          <a:latin typeface="+mn-lt"/>
                        </a:rPr>
                        <a:t> </a:t>
                      </a:r>
                      <a:r>
                        <a:rPr lang="en-US" sz="2400" b="1">
                          <a:solidFill>
                            <a:schemeClr val="tx2"/>
                          </a:solidFill>
                          <a:latin typeface="+mn-lt"/>
                        </a:rPr>
                        <a:t>tickets</a:t>
                      </a:r>
                      <a:r>
                        <a:rPr lang="en-US" sz="2400">
                          <a:solidFill>
                            <a:prstClr val="black"/>
                          </a:solidFill>
                          <a:latin typeface="+mn-lt"/>
                        </a:rPr>
                        <a:t>, connecting flights, transfers, </a:t>
                      </a:r>
                      <a:r>
                        <a:rPr lang="en-US" sz="2400" b="1">
                          <a:solidFill>
                            <a:schemeClr val="tx2"/>
                          </a:solidFill>
                          <a:latin typeface="+mn-lt"/>
                        </a:rPr>
                        <a:t>insurance</a:t>
                      </a:r>
                      <a:r>
                        <a:rPr lang="en-US" sz="2400">
                          <a:solidFill>
                            <a:prstClr val="black"/>
                          </a:solidFill>
                          <a:latin typeface="+mn-l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a:solidFill>
                            <a:prstClr val="black"/>
                          </a:solidFill>
                          <a:latin typeface="+mn-lt"/>
                        </a:rPr>
                        <a:t>checked your </a:t>
                      </a:r>
                      <a:r>
                        <a:rPr lang="en-US" sz="2400" b="1">
                          <a:solidFill>
                            <a:schemeClr val="tx2"/>
                          </a:solidFill>
                          <a:latin typeface="+mn-lt"/>
                        </a:rPr>
                        <a:t>luggage weight </a:t>
                      </a:r>
                      <a:r>
                        <a:rPr lang="en-US" sz="2400">
                          <a:solidFill>
                            <a:prstClr val="black"/>
                          </a:solidFill>
                          <a:latin typeface="+mn-lt"/>
                        </a:rPr>
                        <a:t>and made sure you can handle it safely?</a:t>
                      </a:r>
                      <a:endParaRPr lang="en-GB" sz="2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a:solidFill>
                            <a:prstClr val="black"/>
                          </a:solidFill>
                          <a:latin typeface="+mn-lt"/>
                        </a:rPr>
                        <a:t>arranged </a:t>
                      </a:r>
                      <a:r>
                        <a:rPr lang="en-US" sz="2400" b="1">
                          <a:solidFill>
                            <a:schemeClr val="tx2"/>
                          </a:solidFill>
                          <a:latin typeface="+mn-lt"/>
                        </a:rPr>
                        <a:t>airport meet and greet</a:t>
                      </a:r>
                      <a:r>
                        <a:rPr lang="en-US" sz="2400">
                          <a:solidFill>
                            <a:prstClr val="black"/>
                          </a:solidFill>
                          <a:latin typeface="+mn-lt"/>
                        </a:rPr>
                        <a:t>/transport on arrival?</a:t>
                      </a:r>
                      <a:endParaRPr lang="en-GB" sz="2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714981"/>
                  </a:ext>
                </a:extLst>
              </a:tr>
              <a:tr h="2064691">
                <a:tc>
                  <a:txBody>
                    <a:bodyPr/>
                    <a:lstStyle/>
                    <a:p>
                      <a:pPr algn="ctr"/>
                      <a:r>
                        <a:rPr lang="en-US" sz="2400">
                          <a:solidFill>
                            <a:prstClr val="black"/>
                          </a:solidFill>
                          <a:latin typeface="+mn-lt"/>
                        </a:rPr>
                        <a:t>checked </a:t>
                      </a:r>
                      <a:r>
                        <a:rPr lang="en-US" sz="2400" b="1">
                          <a:solidFill>
                            <a:schemeClr val="tx2"/>
                          </a:solidFill>
                          <a:latin typeface="+mn-lt"/>
                        </a:rPr>
                        <a:t>information</a:t>
                      </a:r>
                      <a:r>
                        <a:rPr lang="en-US" sz="2400">
                          <a:solidFill>
                            <a:schemeClr val="tx2"/>
                          </a:solidFill>
                          <a:latin typeface="+mn-lt"/>
                        </a:rPr>
                        <a:t> </a:t>
                      </a:r>
                      <a:r>
                        <a:rPr lang="en-US" sz="2400">
                          <a:solidFill>
                            <a:prstClr val="black"/>
                          </a:solidFill>
                          <a:latin typeface="+mn-lt"/>
                        </a:rPr>
                        <a:t>about</a:t>
                      </a:r>
                      <a:r>
                        <a:rPr lang="en-US" sz="2400" baseline="0">
                          <a:solidFill>
                            <a:prstClr val="black"/>
                          </a:solidFill>
                          <a:latin typeface="+mn-lt"/>
                        </a:rPr>
                        <a:t> how to get into your </a:t>
                      </a:r>
                      <a:r>
                        <a:rPr lang="en-US" sz="2400">
                          <a:solidFill>
                            <a:prstClr val="black"/>
                          </a:solidFill>
                          <a:latin typeface="+mn-lt"/>
                        </a:rPr>
                        <a:t>accommodation?</a:t>
                      </a:r>
                      <a:endParaRPr lang="en-GB" sz="2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a:solidFill>
                            <a:prstClr val="black"/>
                          </a:solidFill>
                          <a:latin typeface="+mn-lt"/>
                        </a:rPr>
                        <a:t>got all the </a:t>
                      </a:r>
                      <a:r>
                        <a:rPr lang="en-US" sz="2400" b="1">
                          <a:solidFill>
                            <a:schemeClr val="tx2"/>
                          </a:solidFill>
                          <a:latin typeface="+mn-lt"/>
                        </a:rPr>
                        <a:t>contact details </a:t>
                      </a:r>
                      <a:r>
                        <a:rPr lang="en-US" sz="2400">
                          <a:solidFill>
                            <a:prstClr val="black"/>
                          </a:solidFill>
                          <a:latin typeface="+mn-lt"/>
                        </a:rPr>
                        <a:t>for emergencies?</a:t>
                      </a:r>
                      <a:endParaRPr lang="en-GB" sz="2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a:solidFill>
                            <a:prstClr val="black"/>
                          </a:solidFill>
                          <a:latin typeface="+mn-lt"/>
                        </a:rPr>
                        <a:t>obtained all necessary </a:t>
                      </a:r>
                      <a:r>
                        <a:rPr lang="en-US" sz="2400" b="1">
                          <a:solidFill>
                            <a:schemeClr val="tx2"/>
                          </a:solidFill>
                          <a:latin typeface="+mn-lt"/>
                        </a:rPr>
                        <a:t>documents, medication, currencies</a:t>
                      </a:r>
                      <a:r>
                        <a:rPr lang="en-US" sz="2400">
                          <a:solidFill>
                            <a:prstClr val="black"/>
                          </a:solidFill>
                          <a:latin typeface="+mn-lt"/>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1394051"/>
                  </a:ext>
                </a:extLst>
              </a:tr>
            </a:tbl>
          </a:graphicData>
        </a:graphic>
      </p:graphicFrame>
    </p:spTree>
    <p:extLst>
      <p:ext uri="{BB962C8B-B14F-4D97-AF65-F5344CB8AC3E}">
        <p14:creationId xmlns:p14="http://schemas.microsoft.com/office/powerpoint/2010/main" val="34268690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6" name="Text Placeholder 5"/>
          <p:cNvSpPr>
            <a:spLocks noGrp="1"/>
          </p:cNvSpPr>
          <p:nvPr>
            <p:ph type="body" sz="quarter" idx="13"/>
          </p:nvPr>
        </p:nvSpPr>
        <p:spPr>
          <a:xfrm>
            <a:off x="479376" y="260648"/>
            <a:ext cx="8323139" cy="306388"/>
          </a:xfrm>
        </p:spPr>
        <p:txBody>
          <a:bodyPr vert="horz" lIns="91440" tIns="45720" rIns="91440" bIns="45720" rtlCol="0" anchor="t">
            <a:noAutofit/>
          </a:bodyPr>
          <a:lstStyle/>
          <a:p>
            <a:r>
              <a:rPr lang="en-GB" sz="1800">
                <a:latin typeface="Derailed"/>
              </a:rPr>
              <a:t>Arrival in Newcastle</a:t>
            </a:r>
            <a:endParaRPr lang="en-GB" sz="1800"/>
          </a:p>
        </p:txBody>
      </p:sp>
      <p:pic>
        <p:nvPicPr>
          <p:cNvPr id="2" name="Picture 1" descr="A screenshot of a computer&#10;&#10;AI-generated content may be incorrect.">
            <a:extLst>
              <a:ext uri="{FF2B5EF4-FFF2-40B4-BE49-F238E27FC236}">
                <a16:creationId xmlns:a16="http://schemas.microsoft.com/office/drawing/2014/main" id="{870BE12B-B139-2FC3-CD1B-EACC9330F1B2}"/>
              </a:ext>
            </a:extLst>
          </p:cNvPr>
          <p:cNvPicPr>
            <a:picLocks noChangeAspect="1"/>
          </p:cNvPicPr>
          <p:nvPr/>
        </p:nvPicPr>
        <p:blipFill>
          <a:blip r:embed="rId2"/>
          <a:srcRect l="1899" t="25137" r="2686" b="30055"/>
          <a:stretch>
            <a:fillRect/>
          </a:stretch>
        </p:blipFill>
        <p:spPr>
          <a:xfrm>
            <a:off x="521733" y="3757550"/>
            <a:ext cx="8874113" cy="2360006"/>
          </a:xfrm>
          <a:prstGeom prst="rect">
            <a:avLst/>
          </a:prstGeom>
        </p:spPr>
      </p:pic>
      <p:sp>
        <p:nvSpPr>
          <p:cNvPr id="3" name="TextBox 2">
            <a:extLst>
              <a:ext uri="{FF2B5EF4-FFF2-40B4-BE49-F238E27FC236}">
                <a16:creationId xmlns:a16="http://schemas.microsoft.com/office/drawing/2014/main" id="{BAB52F1A-B0ED-1F7B-1801-586004BC5264}"/>
              </a:ext>
            </a:extLst>
          </p:cNvPr>
          <p:cNvSpPr txBox="1"/>
          <p:nvPr/>
        </p:nvSpPr>
        <p:spPr>
          <a:xfrm>
            <a:off x="530996" y="998526"/>
            <a:ext cx="8070079" cy="36625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a:t>Our </a:t>
            </a:r>
            <a:r>
              <a:rPr lang="en-GB" sz="2000" b="1"/>
              <a:t>Student Welcome</a:t>
            </a:r>
            <a:r>
              <a:rPr lang="en-GB" sz="2000"/>
              <a:t> webpages guide you through the process of becoming a student at Newcastle University, from before you arrive through your first few weeks. </a:t>
            </a:r>
          </a:p>
          <a:p>
            <a:r>
              <a:rPr lang="en-GB" sz="2000">
                <a:ea typeface="+mn-lt"/>
                <a:cs typeface="+mn-lt"/>
                <a:hlinkClick r:id="rId3"/>
              </a:rPr>
              <a:t>https://www.ncl.ac.uk/student-welcome/</a:t>
            </a:r>
            <a:endParaRPr lang="en-GB" sz="2000">
              <a:ea typeface="+mn-lt"/>
              <a:cs typeface="+mn-lt"/>
            </a:endParaRPr>
          </a:p>
          <a:p>
            <a:endParaRPr lang="en-GB" sz="2000">
              <a:ea typeface="+mn-lt"/>
              <a:cs typeface="+mn-lt"/>
            </a:endParaRPr>
          </a:p>
          <a:p>
            <a:r>
              <a:rPr lang="en-GB" sz="2000">
                <a:ea typeface="+mn-lt"/>
                <a:cs typeface="+mn-lt"/>
              </a:rPr>
              <a:t>We also have a page of information specifically tailored for international students: </a:t>
            </a:r>
            <a:r>
              <a:rPr lang="en-GB" sz="2000">
                <a:ea typeface="+mn-lt"/>
                <a:cs typeface="+mn-lt"/>
                <a:hlinkClick r:id="rId4"/>
              </a:rPr>
              <a:t>https://www.ncl.ac.uk/students/communities/international-students/</a:t>
            </a:r>
            <a:r>
              <a:rPr lang="en-GB" sz="2000">
                <a:ea typeface="+mn-lt"/>
                <a:cs typeface="+mn-lt"/>
              </a:rPr>
              <a:t> </a:t>
            </a:r>
            <a:endParaRPr lang="en-GB" sz="2000"/>
          </a:p>
          <a:p>
            <a:endParaRPr lang="en-GB" sz="2400"/>
          </a:p>
          <a:p>
            <a:endParaRPr lang="en-GB" sz="2400"/>
          </a:p>
          <a:p>
            <a:endParaRPr lang="en-GB" sz="2400"/>
          </a:p>
        </p:txBody>
      </p:sp>
      <p:pic>
        <p:nvPicPr>
          <p:cNvPr id="4" name="Picture 3" descr="A qr code with a dinosaur&#10;&#10;AI-generated content may be incorrect.">
            <a:extLst>
              <a:ext uri="{FF2B5EF4-FFF2-40B4-BE49-F238E27FC236}">
                <a16:creationId xmlns:a16="http://schemas.microsoft.com/office/drawing/2014/main" id="{339D9369-0056-C291-6F03-12051403E133}"/>
              </a:ext>
            </a:extLst>
          </p:cNvPr>
          <p:cNvPicPr>
            <a:picLocks noChangeAspect="1"/>
          </p:cNvPicPr>
          <p:nvPr/>
        </p:nvPicPr>
        <p:blipFill>
          <a:blip r:embed="rId5"/>
          <a:stretch>
            <a:fillRect/>
          </a:stretch>
        </p:blipFill>
        <p:spPr>
          <a:xfrm>
            <a:off x="8802515" y="740444"/>
            <a:ext cx="3265458" cy="3035421"/>
          </a:xfrm>
          <a:prstGeom prst="rect">
            <a:avLst/>
          </a:prstGeom>
        </p:spPr>
      </p:pic>
    </p:spTree>
    <p:extLst>
      <p:ext uri="{BB962C8B-B14F-4D97-AF65-F5344CB8AC3E}">
        <p14:creationId xmlns:p14="http://schemas.microsoft.com/office/powerpoint/2010/main" val="30169838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holding tennis rackets&#10;&#10;AI-generated content may be incorrect.">
            <a:extLst>
              <a:ext uri="{FF2B5EF4-FFF2-40B4-BE49-F238E27FC236}">
                <a16:creationId xmlns:a16="http://schemas.microsoft.com/office/drawing/2014/main" id="{26737EBB-09C4-44A8-F38D-F8F80E77B5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356646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03D74"/>
        </a:solidFill>
        <a:effectLst/>
      </p:bgPr>
    </p:bg>
    <p:spTree>
      <p:nvGrpSpPr>
        <p:cNvPr id="1" name=""/>
        <p:cNvGrpSpPr/>
        <p:nvPr/>
      </p:nvGrpSpPr>
      <p:grpSpPr>
        <a:xfrm>
          <a:off x="0" y="0"/>
          <a:ext cx="0" cy="0"/>
          <a:chOff x="0" y="0"/>
          <a:chExt cx="0" cy="0"/>
        </a:xfrm>
      </p:grpSpPr>
      <p:pic>
        <p:nvPicPr>
          <p:cNvPr id="5" name="Picture 4" descr="A white rectangles with blue text">
            <a:extLst>
              <a:ext uri="{FF2B5EF4-FFF2-40B4-BE49-F238E27FC236}">
                <a16:creationId xmlns:a16="http://schemas.microsoft.com/office/drawing/2014/main" id="{B1C2FA99-612A-6CA8-825F-C19E13457098}"/>
              </a:ext>
            </a:extLst>
          </p:cNvPr>
          <p:cNvPicPr>
            <a:picLocks noChangeAspect="1"/>
          </p:cNvPicPr>
          <p:nvPr/>
        </p:nvPicPr>
        <p:blipFill>
          <a:blip r:embed="rId3">
            <a:extLst>
              <a:ext uri="{28A0092B-C50C-407E-A947-70E740481C1C}">
                <a14:useLocalDpi xmlns:a14="http://schemas.microsoft.com/office/drawing/2010/main" val="0"/>
              </a:ext>
            </a:extLst>
          </a:blip>
          <a:srcRect l="12766" t="19007" r="32341" b="36596"/>
          <a:stretch/>
        </p:blipFill>
        <p:spPr>
          <a:xfrm>
            <a:off x="651705" y="802895"/>
            <a:ext cx="4141768" cy="1894816"/>
          </a:xfrm>
          <a:prstGeom prst="rect">
            <a:avLst/>
          </a:prstGeom>
        </p:spPr>
      </p:pic>
      <p:sp>
        <p:nvSpPr>
          <p:cNvPr id="6" name="TextBox 5">
            <a:extLst>
              <a:ext uri="{FF2B5EF4-FFF2-40B4-BE49-F238E27FC236}">
                <a16:creationId xmlns:a16="http://schemas.microsoft.com/office/drawing/2014/main" id="{CC3A1E15-226B-022E-EF53-4AF48394C2FD}"/>
              </a:ext>
            </a:extLst>
          </p:cNvPr>
          <p:cNvSpPr txBox="1"/>
          <p:nvPr/>
        </p:nvSpPr>
        <p:spPr>
          <a:xfrm>
            <a:off x="470486" y="2698762"/>
            <a:ext cx="4892496" cy="3373359"/>
          </a:xfrm>
          <a:prstGeom prst="rect">
            <a:avLst/>
          </a:prstGeom>
          <a:noFill/>
        </p:spPr>
        <p:txBody>
          <a:bodyPr wrap="square" lIns="91440" tIns="45720" rIns="91440" bIns="45720" rtlCol="0" anchor="t">
            <a:spAutoFit/>
          </a:bodyPr>
          <a:lstStyle/>
          <a:p>
            <a:pPr marL="285750" indent="-285750">
              <a:lnSpc>
                <a:spcPct val="150000"/>
              </a:lnSpc>
              <a:buFont typeface="Arial" panose="020B0604020202020204" pitchFamily="34" charset="0"/>
              <a:buChar char="•"/>
            </a:pPr>
            <a:r>
              <a:rPr lang="en-GB" b="1">
                <a:solidFill>
                  <a:schemeClr val="bg1"/>
                </a:solidFill>
              </a:rPr>
              <a:t>Ran for students, by students!</a:t>
            </a:r>
          </a:p>
          <a:p>
            <a:pPr marL="285750" indent="-285750">
              <a:lnSpc>
                <a:spcPct val="150000"/>
              </a:lnSpc>
              <a:buFont typeface="Arial" panose="020B0604020202020204" pitchFamily="34" charset="0"/>
              <a:buChar char="•"/>
            </a:pPr>
            <a:r>
              <a:rPr lang="en-GB" b="1">
                <a:solidFill>
                  <a:schemeClr val="bg1"/>
                </a:solidFill>
              </a:rPr>
              <a:t>More than a building; we are a community where student life happens.</a:t>
            </a:r>
          </a:p>
          <a:p>
            <a:pPr marL="285750" indent="-285750">
              <a:lnSpc>
                <a:spcPct val="150000"/>
              </a:lnSpc>
              <a:buFont typeface="Arial" panose="020B0604020202020204" pitchFamily="34" charset="0"/>
              <a:buChar char="•"/>
            </a:pPr>
            <a:r>
              <a:rPr lang="en-GB" b="1">
                <a:solidFill>
                  <a:schemeClr val="bg1"/>
                </a:solidFill>
              </a:rPr>
              <a:t>Where you’ll find everything from clubs, societies and volunteering to support services, and chill spaces on campus.</a:t>
            </a:r>
          </a:p>
          <a:p>
            <a:pPr marL="285750" indent="-285750">
              <a:lnSpc>
                <a:spcPct val="150000"/>
              </a:lnSpc>
              <a:buFont typeface="Arial" panose="020B0604020202020204" pitchFamily="34" charset="0"/>
              <a:buChar char="•"/>
            </a:pPr>
            <a:r>
              <a:rPr lang="en-GB" b="1">
                <a:solidFill>
                  <a:schemeClr val="bg1"/>
                </a:solidFill>
              </a:rPr>
              <a:t>There’s something for everyone and everyone is welcome!</a:t>
            </a:r>
          </a:p>
        </p:txBody>
      </p:sp>
      <p:pic>
        <p:nvPicPr>
          <p:cNvPr id="11" name="Picture 10" descr="A person and person reading a newspaper&#10;&#10;AI-generated content may be incorrect.">
            <a:extLst>
              <a:ext uri="{FF2B5EF4-FFF2-40B4-BE49-F238E27FC236}">
                <a16:creationId xmlns:a16="http://schemas.microsoft.com/office/drawing/2014/main" id="{8426FDA0-D824-C7F3-6E52-8BB2A9595B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2712" y="1119651"/>
            <a:ext cx="3082486" cy="4623728"/>
          </a:xfrm>
          <a:prstGeom prst="rect">
            <a:avLst/>
          </a:prstGeom>
        </p:spPr>
      </p:pic>
      <p:pic>
        <p:nvPicPr>
          <p:cNvPr id="9" name="Picture 8" descr="A person and person playing video games&#10;&#10;AI-generated content may be incorrect.">
            <a:extLst>
              <a:ext uri="{FF2B5EF4-FFF2-40B4-BE49-F238E27FC236}">
                <a16:creationId xmlns:a16="http://schemas.microsoft.com/office/drawing/2014/main" id="{A9FC5D3D-C75F-5BAA-5E0B-E786C0D913B8}"/>
              </a:ext>
            </a:extLst>
          </p:cNvPr>
          <p:cNvPicPr>
            <a:picLocks noChangeAspect="1"/>
          </p:cNvPicPr>
          <p:nvPr/>
        </p:nvPicPr>
        <p:blipFill>
          <a:blip r:embed="rId5">
            <a:extLst>
              <a:ext uri="{28A0092B-C50C-407E-A947-70E740481C1C}">
                <a14:useLocalDpi xmlns:a14="http://schemas.microsoft.com/office/drawing/2010/main" val="0"/>
              </a:ext>
            </a:extLst>
          </a:blip>
          <a:srcRect l="13087" t="10094" r="17629" b="8535"/>
          <a:stretch/>
        </p:blipFill>
        <p:spPr>
          <a:xfrm>
            <a:off x="9079093" y="1182120"/>
            <a:ext cx="2351003" cy="1972839"/>
          </a:xfrm>
          <a:prstGeom prst="rect">
            <a:avLst/>
          </a:prstGeom>
        </p:spPr>
      </p:pic>
      <p:pic>
        <p:nvPicPr>
          <p:cNvPr id="2" name="Picture 1" descr="A black and white logo&#10;&#10;AI-generated content may be incorrect.">
            <a:extLst>
              <a:ext uri="{FF2B5EF4-FFF2-40B4-BE49-F238E27FC236}">
                <a16:creationId xmlns:a16="http://schemas.microsoft.com/office/drawing/2014/main" id="{9951AA3A-21A0-D300-005C-08A960024CEE}"/>
              </a:ext>
            </a:extLst>
          </p:cNvPr>
          <p:cNvPicPr>
            <a:picLocks noChangeAspect="1"/>
          </p:cNvPicPr>
          <p:nvPr/>
        </p:nvPicPr>
        <p:blipFill>
          <a:blip r:embed="rId6">
            <a:extLst>
              <a:ext uri="{28A0092B-C50C-407E-A947-70E740481C1C}">
                <a14:useLocalDpi xmlns:a14="http://schemas.microsoft.com/office/drawing/2010/main" val="0"/>
              </a:ext>
            </a:extLst>
          </a:blip>
          <a:srcRect r="50000"/>
          <a:stretch/>
        </p:blipFill>
        <p:spPr>
          <a:xfrm>
            <a:off x="583182" y="129770"/>
            <a:ext cx="517793" cy="517968"/>
          </a:xfrm>
          <a:prstGeom prst="rect">
            <a:avLst/>
          </a:prstGeom>
        </p:spPr>
      </p:pic>
      <p:pic>
        <p:nvPicPr>
          <p:cNvPr id="3" name="Picture 2" descr="A person in a wheelchair&#10;&#10;AI-generated content may be incorrect.">
            <a:extLst>
              <a:ext uri="{FF2B5EF4-FFF2-40B4-BE49-F238E27FC236}">
                <a16:creationId xmlns:a16="http://schemas.microsoft.com/office/drawing/2014/main" id="{4052BE30-B1BB-C111-3565-C5369F246AC1}"/>
              </a:ext>
            </a:extLst>
          </p:cNvPr>
          <p:cNvPicPr>
            <a:picLocks noChangeAspect="1"/>
          </p:cNvPicPr>
          <p:nvPr/>
        </p:nvPicPr>
        <p:blipFill>
          <a:blip r:embed="rId7"/>
          <a:srcRect t="17890" b="15826"/>
          <a:stretch>
            <a:fillRect/>
          </a:stretch>
        </p:blipFill>
        <p:spPr>
          <a:xfrm>
            <a:off x="8989073" y="3334303"/>
            <a:ext cx="2533650" cy="2298147"/>
          </a:xfrm>
          <a:prstGeom prst="rect">
            <a:avLst/>
          </a:prstGeom>
        </p:spPr>
      </p:pic>
    </p:spTree>
    <p:extLst>
      <p:ext uri="{BB962C8B-B14F-4D97-AF65-F5344CB8AC3E}">
        <p14:creationId xmlns:p14="http://schemas.microsoft.com/office/powerpoint/2010/main" val="17406176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03D74"/>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913C4787-0C32-3E0E-5EB2-9F9E0192B5D5}"/>
              </a:ext>
            </a:extLst>
          </p:cNvPr>
          <p:cNvPicPr>
            <a:picLocks noChangeAspect="1"/>
          </p:cNvPicPr>
          <p:nvPr/>
        </p:nvPicPr>
        <p:blipFill>
          <a:blip r:embed="rId3"/>
          <a:stretch>
            <a:fillRect/>
          </a:stretch>
        </p:blipFill>
        <p:spPr>
          <a:xfrm>
            <a:off x="6665259" y="2590800"/>
            <a:ext cx="1676400" cy="1676400"/>
          </a:xfrm>
          <a:prstGeom prst="rect">
            <a:avLst/>
          </a:prstGeom>
        </p:spPr>
      </p:pic>
      <p:pic>
        <p:nvPicPr>
          <p:cNvPr id="10" name="Picture 9">
            <a:extLst>
              <a:ext uri="{FF2B5EF4-FFF2-40B4-BE49-F238E27FC236}">
                <a16:creationId xmlns:a16="http://schemas.microsoft.com/office/drawing/2014/main" id="{0B14807E-D6FF-413D-16FE-5F385CC51B02}"/>
              </a:ext>
            </a:extLst>
          </p:cNvPr>
          <p:cNvPicPr>
            <a:picLocks noChangeAspect="1"/>
          </p:cNvPicPr>
          <p:nvPr/>
        </p:nvPicPr>
        <p:blipFill>
          <a:blip r:embed="rId4"/>
          <a:stretch>
            <a:fillRect/>
          </a:stretch>
        </p:blipFill>
        <p:spPr>
          <a:xfrm>
            <a:off x="9309847" y="2590800"/>
            <a:ext cx="1676400" cy="1676400"/>
          </a:xfrm>
          <a:prstGeom prst="rect">
            <a:avLst/>
          </a:prstGeom>
        </p:spPr>
      </p:pic>
      <p:pic>
        <p:nvPicPr>
          <p:cNvPr id="7" name="Picture 6">
            <a:extLst>
              <a:ext uri="{FF2B5EF4-FFF2-40B4-BE49-F238E27FC236}">
                <a16:creationId xmlns:a16="http://schemas.microsoft.com/office/drawing/2014/main" id="{C05068EC-09F1-18B1-3BF3-75FA895013D9}"/>
              </a:ext>
            </a:extLst>
          </p:cNvPr>
          <p:cNvPicPr>
            <a:picLocks noChangeAspect="1"/>
          </p:cNvPicPr>
          <p:nvPr/>
        </p:nvPicPr>
        <p:blipFill>
          <a:blip r:embed="rId5"/>
          <a:stretch>
            <a:fillRect/>
          </a:stretch>
        </p:blipFill>
        <p:spPr>
          <a:xfrm>
            <a:off x="9318812" y="824753"/>
            <a:ext cx="1676400" cy="1676400"/>
          </a:xfrm>
          <a:prstGeom prst="rect">
            <a:avLst/>
          </a:prstGeom>
        </p:spPr>
      </p:pic>
      <p:pic>
        <p:nvPicPr>
          <p:cNvPr id="3" name="Picture 2">
            <a:extLst>
              <a:ext uri="{FF2B5EF4-FFF2-40B4-BE49-F238E27FC236}">
                <a16:creationId xmlns:a16="http://schemas.microsoft.com/office/drawing/2014/main" id="{4A22FC6D-E55B-7F1D-4554-C02A70577588}"/>
              </a:ext>
            </a:extLst>
          </p:cNvPr>
          <p:cNvPicPr>
            <a:picLocks noChangeAspect="1"/>
          </p:cNvPicPr>
          <p:nvPr/>
        </p:nvPicPr>
        <p:blipFill>
          <a:blip r:embed="rId6"/>
          <a:stretch>
            <a:fillRect/>
          </a:stretch>
        </p:blipFill>
        <p:spPr>
          <a:xfrm>
            <a:off x="6638365" y="824753"/>
            <a:ext cx="1676400" cy="1676400"/>
          </a:xfrm>
          <a:prstGeom prst="rect">
            <a:avLst/>
          </a:prstGeom>
        </p:spPr>
      </p:pic>
      <p:pic>
        <p:nvPicPr>
          <p:cNvPr id="16" name="Picture 15">
            <a:extLst>
              <a:ext uri="{FF2B5EF4-FFF2-40B4-BE49-F238E27FC236}">
                <a16:creationId xmlns:a16="http://schemas.microsoft.com/office/drawing/2014/main" id="{1E7885EC-FB77-6118-3642-E1409560F510}"/>
              </a:ext>
            </a:extLst>
          </p:cNvPr>
          <p:cNvPicPr>
            <a:picLocks noChangeAspect="1"/>
          </p:cNvPicPr>
          <p:nvPr/>
        </p:nvPicPr>
        <p:blipFill>
          <a:blip r:embed="rId7"/>
          <a:stretch>
            <a:fillRect/>
          </a:stretch>
        </p:blipFill>
        <p:spPr>
          <a:xfrm>
            <a:off x="6662833" y="4399273"/>
            <a:ext cx="1671736" cy="1679511"/>
          </a:xfrm>
          <a:prstGeom prst="rect">
            <a:avLst/>
          </a:prstGeom>
        </p:spPr>
      </p:pic>
      <p:pic>
        <p:nvPicPr>
          <p:cNvPr id="5" name="Picture 4" descr="A white rectangles with blue text&#10;&#10;AI-generated content may be incorrect.">
            <a:extLst>
              <a:ext uri="{FF2B5EF4-FFF2-40B4-BE49-F238E27FC236}">
                <a16:creationId xmlns:a16="http://schemas.microsoft.com/office/drawing/2014/main" id="{EB1BE236-A2BE-5050-5E76-8A636D9901D4}"/>
              </a:ext>
            </a:extLst>
          </p:cNvPr>
          <p:cNvPicPr>
            <a:picLocks noChangeAspect="1"/>
          </p:cNvPicPr>
          <p:nvPr/>
        </p:nvPicPr>
        <p:blipFill>
          <a:blip r:embed="rId8">
            <a:extLst>
              <a:ext uri="{28A0092B-C50C-407E-A947-70E740481C1C}">
                <a14:useLocalDpi xmlns:a14="http://schemas.microsoft.com/office/drawing/2010/main" val="0"/>
              </a:ext>
            </a:extLst>
          </a:blip>
          <a:srcRect l="12686" t="28085" r="21170" b="35177"/>
          <a:stretch/>
        </p:blipFill>
        <p:spPr>
          <a:xfrm>
            <a:off x="836606" y="724995"/>
            <a:ext cx="4291104" cy="1253513"/>
          </a:xfrm>
          <a:prstGeom prst="rect">
            <a:avLst/>
          </a:prstGeom>
        </p:spPr>
      </p:pic>
      <p:sp>
        <p:nvSpPr>
          <p:cNvPr id="27" name="Rectangle 26">
            <a:extLst>
              <a:ext uri="{FF2B5EF4-FFF2-40B4-BE49-F238E27FC236}">
                <a16:creationId xmlns:a16="http://schemas.microsoft.com/office/drawing/2014/main" id="{8895B338-4103-872E-A25B-88FA45762D5E}"/>
              </a:ext>
            </a:extLst>
          </p:cNvPr>
          <p:cNvSpPr/>
          <p:nvPr/>
        </p:nvSpPr>
        <p:spPr>
          <a:xfrm>
            <a:off x="6764563" y="1970515"/>
            <a:ext cx="1480444" cy="4063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50" b="1">
                <a:solidFill>
                  <a:srgbClr val="003D74"/>
                </a:solidFill>
              </a:rPr>
              <a:t>President</a:t>
            </a:r>
            <a:endParaRPr lang="en-GB" sz="1200" b="1">
              <a:solidFill>
                <a:srgbClr val="003D74"/>
              </a:solidFill>
            </a:endParaRPr>
          </a:p>
          <a:p>
            <a:pPr algn="ctr"/>
            <a:r>
              <a:rPr lang="en-GB" sz="1200">
                <a:solidFill>
                  <a:srgbClr val="003D74"/>
                </a:solidFill>
              </a:rPr>
              <a:t>Gina Tindale</a:t>
            </a:r>
          </a:p>
        </p:txBody>
      </p:sp>
      <p:pic>
        <p:nvPicPr>
          <p:cNvPr id="2" name="Picture 1" descr="A black and white logo&#10;&#10;AI-generated content may be incorrect.">
            <a:extLst>
              <a:ext uri="{FF2B5EF4-FFF2-40B4-BE49-F238E27FC236}">
                <a16:creationId xmlns:a16="http://schemas.microsoft.com/office/drawing/2014/main" id="{748A91CF-3860-9D5A-ED1F-4A3FE8413AD2}"/>
              </a:ext>
            </a:extLst>
          </p:cNvPr>
          <p:cNvPicPr>
            <a:picLocks noChangeAspect="1"/>
          </p:cNvPicPr>
          <p:nvPr/>
        </p:nvPicPr>
        <p:blipFill>
          <a:blip r:embed="rId9">
            <a:extLst>
              <a:ext uri="{28A0092B-C50C-407E-A947-70E740481C1C}">
                <a14:useLocalDpi xmlns:a14="http://schemas.microsoft.com/office/drawing/2010/main" val="0"/>
              </a:ext>
            </a:extLst>
          </a:blip>
          <a:srcRect r="50000"/>
          <a:stretch/>
        </p:blipFill>
        <p:spPr>
          <a:xfrm>
            <a:off x="769794" y="106444"/>
            <a:ext cx="517793" cy="517968"/>
          </a:xfrm>
          <a:prstGeom prst="rect">
            <a:avLst/>
          </a:prstGeom>
        </p:spPr>
      </p:pic>
      <p:sp>
        <p:nvSpPr>
          <p:cNvPr id="4" name="Rectangle 3">
            <a:extLst>
              <a:ext uri="{FF2B5EF4-FFF2-40B4-BE49-F238E27FC236}">
                <a16:creationId xmlns:a16="http://schemas.microsoft.com/office/drawing/2014/main" id="{2C95DB8E-A75B-7FE7-84D3-2EF95D8A8677}"/>
              </a:ext>
            </a:extLst>
          </p:cNvPr>
          <p:cNvSpPr/>
          <p:nvPr/>
        </p:nvSpPr>
        <p:spPr>
          <a:xfrm>
            <a:off x="9376494" y="1890473"/>
            <a:ext cx="1561126" cy="4870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50" b="1">
                <a:solidFill>
                  <a:srgbClr val="003D74"/>
                </a:solidFill>
              </a:rPr>
              <a:t>Academic Officer</a:t>
            </a:r>
            <a:endParaRPr lang="en-US"/>
          </a:p>
          <a:p>
            <a:pPr algn="ctr"/>
            <a:r>
              <a:rPr lang="en-GB" sz="1200">
                <a:solidFill>
                  <a:srgbClr val="003D74"/>
                </a:solidFill>
              </a:rPr>
              <a:t>Anushka Sonwane</a:t>
            </a:r>
            <a:endParaRPr lang="en-GB"/>
          </a:p>
        </p:txBody>
      </p:sp>
      <p:sp>
        <p:nvSpPr>
          <p:cNvPr id="6" name="Rectangle 5">
            <a:extLst>
              <a:ext uri="{FF2B5EF4-FFF2-40B4-BE49-F238E27FC236}">
                <a16:creationId xmlns:a16="http://schemas.microsoft.com/office/drawing/2014/main" id="{C3850BAB-3B74-2F05-2E93-71F89AEC4DD4}"/>
              </a:ext>
            </a:extLst>
          </p:cNvPr>
          <p:cNvSpPr/>
          <p:nvPr/>
        </p:nvSpPr>
        <p:spPr>
          <a:xfrm>
            <a:off x="6692846" y="3673351"/>
            <a:ext cx="1614913" cy="4870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50" b="1">
                <a:solidFill>
                  <a:srgbClr val="003D74"/>
                </a:solidFill>
              </a:rPr>
              <a:t>Opportunities Officer</a:t>
            </a:r>
            <a:endParaRPr lang="en-US"/>
          </a:p>
          <a:p>
            <a:pPr algn="ctr"/>
            <a:r>
              <a:rPr lang="en-GB" sz="1200">
                <a:solidFill>
                  <a:srgbClr val="003D74"/>
                </a:solidFill>
              </a:rPr>
              <a:t>Kyi Nue Phyu Sin</a:t>
            </a:r>
            <a:endParaRPr lang="en-GB"/>
          </a:p>
        </p:txBody>
      </p:sp>
      <p:sp>
        <p:nvSpPr>
          <p:cNvPr id="8" name="Rectangle 7">
            <a:extLst>
              <a:ext uri="{FF2B5EF4-FFF2-40B4-BE49-F238E27FC236}">
                <a16:creationId xmlns:a16="http://schemas.microsoft.com/office/drawing/2014/main" id="{FC28D9DC-C298-B9AA-B798-DE03A0985B28}"/>
              </a:ext>
            </a:extLst>
          </p:cNvPr>
          <p:cNvSpPr/>
          <p:nvPr/>
        </p:nvSpPr>
        <p:spPr>
          <a:xfrm>
            <a:off x="9307154" y="3673351"/>
            <a:ext cx="1677667" cy="4870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50" b="1">
                <a:solidFill>
                  <a:srgbClr val="003D74"/>
                </a:solidFill>
              </a:rPr>
              <a:t>Wellbeing &amp; Communities Officer</a:t>
            </a:r>
            <a:endParaRPr lang="en-US"/>
          </a:p>
          <a:p>
            <a:pPr algn="ctr"/>
            <a:r>
              <a:rPr lang="en-GB" sz="1200">
                <a:solidFill>
                  <a:srgbClr val="003D74"/>
                </a:solidFill>
              </a:rPr>
              <a:t>Emma Monaghan</a:t>
            </a:r>
            <a:endParaRPr lang="en-GB"/>
          </a:p>
        </p:txBody>
      </p:sp>
      <p:sp>
        <p:nvSpPr>
          <p:cNvPr id="9" name="Rectangle 8">
            <a:extLst>
              <a:ext uri="{FF2B5EF4-FFF2-40B4-BE49-F238E27FC236}">
                <a16:creationId xmlns:a16="http://schemas.microsoft.com/office/drawing/2014/main" id="{A42A46E1-4C2F-0E4B-939D-C6320CBF4E9A}"/>
              </a:ext>
            </a:extLst>
          </p:cNvPr>
          <p:cNvSpPr/>
          <p:nvPr/>
        </p:nvSpPr>
        <p:spPr>
          <a:xfrm>
            <a:off x="6733460" y="5492820"/>
            <a:ext cx="1480444" cy="4063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50" b="1">
                <a:solidFill>
                  <a:srgbClr val="003D74"/>
                </a:solidFill>
              </a:rPr>
              <a:t>Sports Officer</a:t>
            </a:r>
            <a:endParaRPr lang="en-US"/>
          </a:p>
          <a:p>
            <a:pPr algn="ctr"/>
            <a:r>
              <a:rPr lang="en-GB" sz="1200">
                <a:solidFill>
                  <a:srgbClr val="003D74"/>
                </a:solidFill>
              </a:rPr>
              <a:t>Jack Bond</a:t>
            </a:r>
            <a:endParaRPr lang="en-GB"/>
          </a:p>
        </p:txBody>
      </p:sp>
      <p:pic>
        <p:nvPicPr>
          <p:cNvPr id="14" name="Picture 13">
            <a:extLst>
              <a:ext uri="{FF2B5EF4-FFF2-40B4-BE49-F238E27FC236}">
                <a16:creationId xmlns:a16="http://schemas.microsoft.com/office/drawing/2014/main" id="{901E5FF6-C7D2-7B09-8371-06930ED193E6}"/>
              </a:ext>
            </a:extLst>
          </p:cNvPr>
          <p:cNvPicPr>
            <a:picLocks noChangeAspect="1"/>
          </p:cNvPicPr>
          <p:nvPr/>
        </p:nvPicPr>
        <p:blipFill>
          <a:blip r:embed="rId10"/>
          <a:srcRect t="9045" r="170" b="28798"/>
          <a:stretch>
            <a:fillRect/>
          </a:stretch>
        </p:blipFill>
        <p:spPr>
          <a:xfrm>
            <a:off x="9304658" y="4396713"/>
            <a:ext cx="1675810" cy="1674049"/>
          </a:xfrm>
          <a:prstGeom prst="rect">
            <a:avLst/>
          </a:prstGeom>
        </p:spPr>
      </p:pic>
      <p:sp>
        <p:nvSpPr>
          <p:cNvPr id="11" name="Rectangle 10">
            <a:extLst>
              <a:ext uri="{FF2B5EF4-FFF2-40B4-BE49-F238E27FC236}">
                <a16:creationId xmlns:a16="http://schemas.microsoft.com/office/drawing/2014/main" id="{A0A0C7C9-0BB5-D77D-3187-CC097A9F5FA5}"/>
              </a:ext>
            </a:extLst>
          </p:cNvPr>
          <p:cNvSpPr/>
          <p:nvPr/>
        </p:nvSpPr>
        <p:spPr>
          <a:xfrm>
            <a:off x="9314930" y="5492820"/>
            <a:ext cx="1674831" cy="4840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50" b="1">
                <a:solidFill>
                  <a:srgbClr val="003D74"/>
                </a:solidFill>
              </a:rPr>
              <a:t>Student Media Officer</a:t>
            </a:r>
            <a:endParaRPr lang="en-US"/>
          </a:p>
          <a:p>
            <a:pPr algn="ctr"/>
            <a:r>
              <a:rPr lang="en-GB" sz="1200">
                <a:solidFill>
                  <a:srgbClr val="003D74"/>
                </a:solidFill>
              </a:rPr>
              <a:t>Trinity Eadie</a:t>
            </a:r>
            <a:endParaRPr lang="en-GB"/>
          </a:p>
        </p:txBody>
      </p:sp>
      <p:pic>
        <p:nvPicPr>
          <p:cNvPr id="12" name="Picture 11">
            <a:extLst>
              <a:ext uri="{FF2B5EF4-FFF2-40B4-BE49-F238E27FC236}">
                <a16:creationId xmlns:a16="http://schemas.microsoft.com/office/drawing/2014/main" id="{A92D35E6-109C-C497-922B-7BFF90E3C8E2}"/>
              </a:ext>
            </a:extLst>
          </p:cNvPr>
          <p:cNvPicPr>
            <a:picLocks noChangeAspect="1"/>
          </p:cNvPicPr>
          <p:nvPr/>
        </p:nvPicPr>
        <p:blipFill>
          <a:blip r:embed="rId11"/>
          <a:srcRect t="27559" r="170" b="1381"/>
          <a:stretch>
            <a:fillRect/>
          </a:stretch>
        </p:blipFill>
        <p:spPr>
          <a:xfrm>
            <a:off x="1030973" y="1978806"/>
            <a:ext cx="3956304" cy="4002820"/>
          </a:xfrm>
          <a:prstGeom prst="rect">
            <a:avLst/>
          </a:prstGeom>
        </p:spPr>
      </p:pic>
    </p:spTree>
    <p:extLst>
      <p:ext uri="{BB962C8B-B14F-4D97-AF65-F5344CB8AC3E}">
        <p14:creationId xmlns:p14="http://schemas.microsoft.com/office/powerpoint/2010/main" val="2207861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03D74"/>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82DA163-022D-F53D-CDBD-CEF7A7E95387}"/>
              </a:ext>
            </a:extLst>
          </p:cNvPr>
          <p:cNvSpPr txBox="1"/>
          <p:nvPr/>
        </p:nvSpPr>
        <p:spPr>
          <a:xfrm>
            <a:off x="443952" y="3181353"/>
            <a:ext cx="5382774" cy="2352952"/>
          </a:xfrm>
          <a:prstGeom prst="rect">
            <a:avLst/>
          </a:prstGeom>
          <a:noFill/>
        </p:spPr>
        <p:txBody>
          <a:bodyPr wrap="square" lIns="91440" tIns="45720" rIns="91440" bIns="45720" rtlCol="0" anchor="t">
            <a:spAutoFit/>
          </a:bodyPr>
          <a:lstStyle/>
          <a:p>
            <a:pPr>
              <a:lnSpc>
                <a:spcPct val="150000"/>
              </a:lnSpc>
            </a:pPr>
            <a:r>
              <a:rPr lang="en-GB" sz="2000" b="1">
                <a:solidFill>
                  <a:schemeClr val="bg1"/>
                </a:solidFill>
              </a:rPr>
              <a:t>Alongside our Sabbatical Officers we also have… </a:t>
            </a:r>
          </a:p>
          <a:p>
            <a:pPr marL="285750" indent="-285750">
              <a:lnSpc>
                <a:spcPct val="150000"/>
              </a:lnSpc>
              <a:buFont typeface="Arial" panose="020B0604020202020204" pitchFamily="34" charset="0"/>
              <a:buChar char="•"/>
            </a:pPr>
            <a:r>
              <a:rPr lang="en-GB" sz="2000" b="1">
                <a:solidFill>
                  <a:schemeClr val="bg1"/>
                </a:solidFill>
              </a:rPr>
              <a:t>Student Council</a:t>
            </a:r>
          </a:p>
          <a:p>
            <a:pPr marL="285750" indent="-285750">
              <a:lnSpc>
                <a:spcPct val="150000"/>
              </a:lnSpc>
              <a:buFont typeface="Arial" panose="020B0604020202020204" pitchFamily="34" charset="0"/>
              <a:buChar char="•"/>
            </a:pPr>
            <a:r>
              <a:rPr lang="en-GB" sz="2000" b="1">
                <a:solidFill>
                  <a:schemeClr val="bg1"/>
                </a:solidFill>
              </a:rPr>
              <a:t>Annual Student Elections</a:t>
            </a:r>
          </a:p>
          <a:p>
            <a:pPr marL="285750" indent="-285750">
              <a:lnSpc>
                <a:spcPct val="150000"/>
              </a:lnSpc>
              <a:buFont typeface="Arial" panose="020B0604020202020204" pitchFamily="34" charset="0"/>
              <a:buChar char="•"/>
            </a:pPr>
            <a:r>
              <a:rPr lang="en-GB" sz="2000" b="1">
                <a:solidFill>
                  <a:schemeClr val="bg1"/>
                </a:solidFill>
              </a:rPr>
              <a:t>School &amp; Course Reps</a:t>
            </a:r>
          </a:p>
          <a:p>
            <a:pPr marL="285750" indent="-285750">
              <a:lnSpc>
                <a:spcPct val="150000"/>
              </a:lnSpc>
              <a:buFont typeface="Arial" panose="020B0604020202020204" pitchFamily="34" charset="0"/>
              <a:buChar char="•"/>
            </a:pPr>
            <a:r>
              <a:rPr lang="en-GB" sz="2000" b="1">
                <a:solidFill>
                  <a:schemeClr val="bg1"/>
                </a:solidFill>
              </a:rPr>
              <a:t>Liberation Officers</a:t>
            </a:r>
          </a:p>
        </p:txBody>
      </p:sp>
      <p:pic>
        <p:nvPicPr>
          <p:cNvPr id="8" name="Picture 7" descr="A white rectangles with blue writing on it">
            <a:extLst>
              <a:ext uri="{FF2B5EF4-FFF2-40B4-BE49-F238E27FC236}">
                <a16:creationId xmlns:a16="http://schemas.microsoft.com/office/drawing/2014/main" id="{FBEC4709-D9AE-CE8E-1037-B3D4C1EFD59A}"/>
              </a:ext>
            </a:extLst>
          </p:cNvPr>
          <p:cNvPicPr>
            <a:picLocks noChangeAspect="1"/>
          </p:cNvPicPr>
          <p:nvPr/>
        </p:nvPicPr>
        <p:blipFill>
          <a:blip r:embed="rId3">
            <a:extLst>
              <a:ext uri="{28A0092B-C50C-407E-A947-70E740481C1C}">
                <a14:useLocalDpi xmlns:a14="http://schemas.microsoft.com/office/drawing/2010/main" val="0"/>
              </a:ext>
            </a:extLst>
          </a:blip>
          <a:srcRect l="32599" t="39340" r="37772" b="12210"/>
          <a:stretch/>
        </p:blipFill>
        <p:spPr>
          <a:xfrm>
            <a:off x="716228" y="728837"/>
            <a:ext cx="2391271" cy="2188150"/>
          </a:xfrm>
          <a:prstGeom prst="rect">
            <a:avLst/>
          </a:prstGeom>
        </p:spPr>
      </p:pic>
      <p:pic>
        <p:nvPicPr>
          <p:cNvPr id="3" name="Picture 2" descr="A group of women walking on a sidewalk&#10;&#10;AI-generated content may be incorrect.">
            <a:extLst>
              <a:ext uri="{FF2B5EF4-FFF2-40B4-BE49-F238E27FC236}">
                <a16:creationId xmlns:a16="http://schemas.microsoft.com/office/drawing/2014/main" id="{B4C5F471-1166-AB6E-5726-E7D3623CB3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5483" y="1143836"/>
            <a:ext cx="5264010" cy="3517835"/>
          </a:xfrm>
          <a:prstGeom prst="rect">
            <a:avLst/>
          </a:prstGeom>
        </p:spPr>
      </p:pic>
      <p:pic>
        <p:nvPicPr>
          <p:cNvPr id="9" name="Picture 8" descr="A person speaking into a microphone&#10;&#10;AI-generated content may be incorrect.">
            <a:extLst>
              <a:ext uri="{FF2B5EF4-FFF2-40B4-BE49-F238E27FC236}">
                <a16:creationId xmlns:a16="http://schemas.microsoft.com/office/drawing/2014/main" id="{06B8FB94-3843-EFED-5E54-7498BD27F5CD}"/>
              </a:ext>
            </a:extLst>
          </p:cNvPr>
          <p:cNvPicPr>
            <a:picLocks noChangeAspect="1"/>
          </p:cNvPicPr>
          <p:nvPr/>
        </p:nvPicPr>
        <p:blipFill>
          <a:blip r:embed="rId5">
            <a:extLst>
              <a:ext uri="{28A0092B-C50C-407E-A947-70E740481C1C}">
                <a14:useLocalDpi xmlns:a14="http://schemas.microsoft.com/office/drawing/2010/main" val="0"/>
              </a:ext>
            </a:extLst>
          </a:blip>
          <a:srcRect l="6846" r="25457"/>
          <a:stretch/>
        </p:blipFill>
        <p:spPr>
          <a:xfrm>
            <a:off x="6374613" y="3360939"/>
            <a:ext cx="2777661" cy="2735400"/>
          </a:xfrm>
          <a:prstGeom prst="rect">
            <a:avLst/>
          </a:prstGeom>
        </p:spPr>
      </p:pic>
      <p:pic>
        <p:nvPicPr>
          <p:cNvPr id="2" name="Picture 1" descr="A black and white logo&#10;&#10;AI-generated content may be incorrect.">
            <a:extLst>
              <a:ext uri="{FF2B5EF4-FFF2-40B4-BE49-F238E27FC236}">
                <a16:creationId xmlns:a16="http://schemas.microsoft.com/office/drawing/2014/main" id="{95C5FC9F-0DB0-0E68-FF3C-5C1FC6C0E78C}"/>
              </a:ext>
            </a:extLst>
          </p:cNvPr>
          <p:cNvPicPr>
            <a:picLocks noChangeAspect="1"/>
          </p:cNvPicPr>
          <p:nvPr/>
        </p:nvPicPr>
        <p:blipFill>
          <a:blip r:embed="rId6">
            <a:extLst>
              <a:ext uri="{28A0092B-C50C-407E-A947-70E740481C1C}">
                <a14:useLocalDpi xmlns:a14="http://schemas.microsoft.com/office/drawing/2010/main" val="0"/>
              </a:ext>
            </a:extLst>
          </a:blip>
          <a:srcRect r="50000"/>
          <a:stretch/>
        </p:blipFill>
        <p:spPr>
          <a:xfrm>
            <a:off x="559855" y="114219"/>
            <a:ext cx="517793" cy="517968"/>
          </a:xfrm>
          <a:prstGeom prst="rect">
            <a:avLst/>
          </a:prstGeom>
        </p:spPr>
      </p:pic>
    </p:spTree>
    <p:extLst>
      <p:ext uri="{BB962C8B-B14F-4D97-AF65-F5344CB8AC3E}">
        <p14:creationId xmlns:p14="http://schemas.microsoft.com/office/powerpoint/2010/main" val="2421779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4BECBE1-B739-614B-9F9E-CE76E59AAF2B}"/>
              </a:ext>
            </a:extLst>
          </p:cNvPr>
          <p:cNvSpPr>
            <a:spLocks noGrp="1"/>
          </p:cNvSpPr>
          <p:nvPr>
            <p:ph type="body" sz="quarter" idx="14"/>
          </p:nvPr>
        </p:nvSpPr>
        <p:spPr/>
        <p:txBody>
          <a:bodyPr>
            <a:normAutofit fontScale="85000" lnSpcReduction="20000"/>
          </a:bodyPr>
          <a:lstStyle/>
          <a:p>
            <a:r>
              <a:rPr lang="en-GB" b="1"/>
              <a:t>Outstanding global reputation.</a:t>
            </a:r>
          </a:p>
        </p:txBody>
      </p:sp>
      <p:grpSp>
        <p:nvGrpSpPr>
          <p:cNvPr id="6" name="Group 2">
            <a:extLst>
              <a:ext uri="{FF2B5EF4-FFF2-40B4-BE49-F238E27FC236}">
                <a16:creationId xmlns:a16="http://schemas.microsoft.com/office/drawing/2014/main" id="{002825B0-4D08-33F9-7478-ADBB7163F093}"/>
              </a:ext>
            </a:extLst>
          </p:cNvPr>
          <p:cNvGrpSpPr/>
          <p:nvPr/>
        </p:nvGrpSpPr>
        <p:grpSpPr>
          <a:xfrm>
            <a:off x="506413" y="1231054"/>
            <a:ext cx="5102795" cy="4552434"/>
            <a:chOff x="0" y="0"/>
            <a:chExt cx="6090382" cy="5849253"/>
          </a:xfrm>
        </p:grpSpPr>
        <p:sp>
          <p:nvSpPr>
            <p:cNvPr id="7" name="Freeform 3">
              <a:extLst>
                <a:ext uri="{FF2B5EF4-FFF2-40B4-BE49-F238E27FC236}">
                  <a16:creationId xmlns:a16="http://schemas.microsoft.com/office/drawing/2014/main" id="{F564C407-F50A-8400-78F4-8169AC43FAAF}"/>
                </a:ext>
              </a:extLst>
            </p:cNvPr>
            <p:cNvSpPr/>
            <p:nvPr/>
          </p:nvSpPr>
          <p:spPr>
            <a:xfrm>
              <a:off x="9017" y="9017"/>
              <a:ext cx="6072378" cy="5831332"/>
            </a:xfrm>
            <a:prstGeom prst="roundRect">
              <a:avLst/>
            </a:prstGeom>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 name="Freeform 4">
              <a:extLst>
                <a:ext uri="{FF2B5EF4-FFF2-40B4-BE49-F238E27FC236}">
                  <a16:creationId xmlns:a16="http://schemas.microsoft.com/office/drawing/2014/main" id="{C6C05CAC-AC6F-5462-E692-60270C3DCD63}"/>
                </a:ext>
              </a:extLst>
            </p:cNvPr>
            <p:cNvSpPr/>
            <p:nvPr/>
          </p:nvSpPr>
          <p:spPr>
            <a:xfrm>
              <a:off x="0" y="0"/>
              <a:ext cx="6090412" cy="5849366"/>
            </a:xfrm>
            <a:prstGeom prst="roundRect">
              <a:avLst/>
            </a:prstGeom>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9" name="TextBox 5">
              <a:extLst>
                <a:ext uri="{FF2B5EF4-FFF2-40B4-BE49-F238E27FC236}">
                  <a16:creationId xmlns:a16="http://schemas.microsoft.com/office/drawing/2014/main" id="{7D828D61-4155-B43A-D443-F6A54016BCBC}"/>
                </a:ext>
              </a:extLst>
            </p:cNvPr>
            <p:cNvSpPr txBox="1"/>
            <p:nvPr/>
          </p:nvSpPr>
          <p:spPr>
            <a:xfrm>
              <a:off x="0" y="-9525"/>
              <a:ext cx="6090382" cy="5858778"/>
            </a:xfrm>
            <a:prstGeom prst="roundRect">
              <a:avLst/>
            </a:prstGeom>
          </p:spPr>
          <p:style>
            <a:lnRef idx="1">
              <a:schemeClr val="accent1"/>
            </a:lnRef>
            <a:fillRef idx="3">
              <a:schemeClr val="accent1"/>
            </a:fillRef>
            <a:effectRef idx="2">
              <a:schemeClr val="accent1"/>
            </a:effectRef>
            <a:fontRef idx="minor">
              <a:schemeClr val="lt1"/>
            </a:fontRef>
          </p:style>
          <p:txBody>
            <a:bodyPr lIns="67733" tIns="67733" rIns="67733" bIns="67733" rtlCol="0" anchor="ctr"/>
            <a:lstStyle/>
            <a:p>
              <a:pPr algn="ctr">
                <a:lnSpc>
                  <a:spcPts val="4095"/>
                </a:lnSpc>
              </a:pPr>
              <a:r>
                <a:rPr lang="en-US" sz="3400" b="1">
                  <a:solidFill>
                    <a:srgbClr val="FFFFFF"/>
                  </a:solidFill>
                </a:rPr>
                <a:t>No.1  Best Student City in the UK</a:t>
              </a:r>
            </a:p>
            <a:p>
              <a:pPr algn="ctr">
                <a:lnSpc>
                  <a:spcPts val="4095"/>
                </a:lnSpc>
              </a:pPr>
              <a:endParaRPr lang="en-US" sz="3412">
                <a:solidFill>
                  <a:srgbClr val="FFFFFF"/>
                </a:solidFill>
              </a:endParaRPr>
            </a:p>
            <a:p>
              <a:pPr algn="ctr">
                <a:lnSpc>
                  <a:spcPts val="2047"/>
                </a:lnSpc>
              </a:pPr>
              <a:r>
                <a:rPr lang="en-US" sz="2000">
                  <a:solidFill>
                    <a:srgbClr val="FFFFFF"/>
                  </a:solidFill>
                </a:rPr>
                <a:t>University Compare 2026</a:t>
              </a:r>
            </a:p>
          </p:txBody>
        </p:sp>
      </p:grpSp>
      <p:grpSp>
        <p:nvGrpSpPr>
          <p:cNvPr id="14" name="Group 6">
            <a:extLst>
              <a:ext uri="{FF2B5EF4-FFF2-40B4-BE49-F238E27FC236}">
                <a16:creationId xmlns:a16="http://schemas.microsoft.com/office/drawing/2014/main" id="{903AFD29-C53D-5E20-37DE-DC172C7E2CC5}"/>
              </a:ext>
            </a:extLst>
          </p:cNvPr>
          <p:cNvGrpSpPr/>
          <p:nvPr/>
        </p:nvGrpSpPr>
        <p:grpSpPr>
          <a:xfrm>
            <a:off x="6582769" y="1245112"/>
            <a:ext cx="5087660" cy="4538376"/>
            <a:chOff x="0" y="0"/>
            <a:chExt cx="6072320" cy="5831191"/>
          </a:xfrm>
        </p:grpSpPr>
        <p:sp>
          <p:nvSpPr>
            <p:cNvPr id="15" name="Freeform 7">
              <a:extLst>
                <a:ext uri="{FF2B5EF4-FFF2-40B4-BE49-F238E27FC236}">
                  <a16:creationId xmlns:a16="http://schemas.microsoft.com/office/drawing/2014/main" id="{A07D8DCA-E1AE-998E-24E9-E1FA6DAF6DA8}"/>
                </a:ext>
              </a:extLst>
            </p:cNvPr>
            <p:cNvSpPr/>
            <p:nvPr/>
          </p:nvSpPr>
          <p:spPr>
            <a:xfrm>
              <a:off x="0" y="0"/>
              <a:ext cx="6072378" cy="5831332"/>
            </a:xfrm>
            <a:prstGeom prst="roundRect">
              <a:avLst/>
            </a:prstGeom>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TextBox 8">
              <a:extLst>
                <a:ext uri="{FF2B5EF4-FFF2-40B4-BE49-F238E27FC236}">
                  <a16:creationId xmlns:a16="http://schemas.microsoft.com/office/drawing/2014/main" id="{9AC3C2EE-AD74-76BF-5914-D420178A99F6}"/>
                </a:ext>
              </a:extLst>
            </p:cNvPr>
            <p:cNvSpPr txBox="1"/>
            <p:nvPr/>
          </p:nvSpPr>
          <p:spPr>
            <a:xfrm>
              <a:off x="0" y="-9525"/>
              <a:ext cx="6072320" cy="5840716"/>
            </a:xfrm>
            <a:prstGeom prst="roundRect">
              <a:avLst/>
            </a:prstGeom>
          </p:spPr>
          <p:style>
            <a:lnRef idx="1">
              <a:schemeClr val="accent1"/>
            </a:lnRef>
            <a:fillRef idx="3">
              <a:schemeClr val="accent1"/>
            </a:fillRef>
            <a:effectRef idx="2">
              <a:schemeClr val="accent1"/>
            </a:effectRef>
            <a:fontRef idx="minor">
              <a:schemeClr val="lt1"/>
            </a:fontRef>
          </p:style>
          <p:txBody>
            <a:bodyPr lIns="67733" tIns="67733" rIns="67733" bIns="67733" rtlCol="0" anchor="ctr"/>
            <a:lstStyle/>
            <a:p>
              <a:pPr algn="ctr">
                <a:lnSpc>
                  <a:spcPts val="3413"/>
                </a:lnSpc>
              </a:pPr>
              <a:r>
                <a:rPr lang="en-US" sz="2844" b="1">
                  <a:solidFill>
                    <a:srgbClr val="FFFFFF"/>
                  </a:solidFill>
                </a:rPr>
                <a:t>95%</a:t>
              </a:r>
              <a:r>
                <a:rPr lang="en-US" sz="2844">
                  <a:solidFill>
                    <a:srgbClr val="FFFFFF"/>
                  </a:solidFill>
                </a:rPr>
                <a:t> of our graduates are in work or further study after 6 months</a:t>
              </a:r>
            </a:p>
            <a:p>
              <a:pPr algn="ctr">
                <a:lnSpc>
                  <a:spcPts val="2047"/>
                </a:lnSpc>
              </a:pPr>
              <a:r>
                <a:rPr lang="en-US" sz="1705">
                  <a:solidFill>
                    <a:srgbClr val="FFFFFF"/>
                  </a:solidFill>
                </a:rPr>
                <a:t>DLHE</a:t>
              </a:r>
            </a:p>
            <a:p>
              <a:pPr algn="ctr">
                <a:lnSpc>
                  <a:spcPts val="2047"/>
                </a:lnSpc>
              </a:pPr>
              <a:r>
                <a:rPr lang="en-US" sz="1705">
                  <a:solidFill>
                    <a:srgbClr val="FFFFFF"/>
                  </a:solidFill>
                </a:rPr>
                <a:t> </a:t>
              </a:r>
            </a:p>
            <a:p>
              <a:pPr algn="ctr">
                <a:lnSpc>
                  <a:spcPts val="3413"/>
                </a:lnSpc>
              </a:pPr>
              <a:r>
                <a:rPr lang="en-US" sz="2844" b="1">
                  <a:solidFill>
                    <a:srgbClr val="FFFFFF"/>
                  </a:solidFill>
                </a:rPr>
                <a:t>Top 90 </a:t>
              </a:r>
              <a:r>
                <a:rPr lang="en-US" sz="2844">
                  <a:solidFill>
                    <a:srgbClr val="FFFFFF"/>
                  </a:solidFill>
                </a:rPr>
                <a:t>in the World for Employer Reputation</a:t>
              </a:r>
            </a:p>
            <a:p>
              <a:pPr algn="ctr">
                <a:lnSpc>
                  <a:spcPts val="2047"/>
                </a:lnSpc>
              </a:pPr>
              <a:r>
                <a:rPr lang="en-US" sz="1705">
                  <a:solidFill>
                    <a:srgbClr val="FFFFFF"/>
                  </a:solidFill>
                </a:rPr>
                <a:t>QS World University Rankings 2024 </a:t>
              </a:r>
            </a:p>
          </p:txBody>
        </p:sp>
      </p:grpSp>
    </p:spTree>
    <p:extLst>
      <p:ext uri="{BB962C8B-B14F-4D97-AF65-F5344CB8AC3E}">
        <p14:creationId xmlns:p14="http://schemas.microsoft.com/office/powerpoint/2010/main" val="2186310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3D74"/>
        </a:solidFill>
        <a:effectLst/>
      </p:bgPr>
    </p:bg>
    <p:spTree>
      <p:nvGrpSpPr>
        <p:cNvPr id="1" name=""/>
        <p:cNvGrpSpPr/>
        <p:nvPr/>
      </p:nvGrpSpPr>
      <p:grpSpPr>
        <a:xfrm>
          <a:off x="0" y="0"/>
          <a:ext cx="0" cy="0"/>
          <a:chOff x="0" y="0"/>
          <a:chExt cx="0" cy="0"/>
        </a:xfrm>
      </p:grpSpPr>
      <p:pic>
        <p:nvPicPr>
          <p:cNvPr id="8" name="Picture 7" descr="A logo on a black background">
            <a:extLst>
              <a:ext uri="{FF2B5EF4-FFF2-40B4-BE49-F238E27FC236}">
                <a16:creationId xmlns:a16="http://schemas.microsoft.com/office/drawing/2014/main" id="{E9FA5C5E-685D-9064-0F37-F4186FDE0D80}"/>
              </a:ext>
            </a:extLst>
          </p:cNvPr>
          <p:cNvPicPr>
            <a:picLocks noChangeAspect="1"/>
          </p:cNvPicPr>
          <p:nvPr/>
        </p:nvPicPr>
        <p:blipFill>
          <a:blip r:embed="rId3">
            <a:extLst>
              <a:ext uri="{28A0092B-C50C-407E-A947-70E740481C1C}">
                <a14:useLocalDpi xmlns:a14="http://schemas.microsoft.com/office/drawing/2010/main" val="0"/>
              </a:ext>
            </a:extLst>
          </a:blip>
          <a:srcRect l="24415" t="31205" r="34973" b="32766"/>
          <a:stretch/>
        </p:blipFill>
        <p:spPr>
          <a:xfrm>
            <a:off x="388976" y="767036"/>
            <a:ext cx="3784463" cy="1895404"/>
          </a:xfrm>
          <a:prstGeom prst="rect">
            <a:avLst/>
          </a:prstGeom>
        </p:spPr>
      </p:pic>
      <p:pic>
        <p:nvPicPr>
          <p:cNvPr id="9" name="Picture 8" descr="Two cheerleaders in a room with people in the background&#10;&#10;AI-generated content may be incorrect.">
            <a:extLst>
              <a:ext uri="{FF2B5EF4-FFF2-40B4-BE49-F238E27FC236}">
                <a16:creationId xmlns:a16="http://schemas.microsoft.com/office/drawing/2014/main" id="{E7A5FD42-3100-C1A9-AFC2-1AF780E604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4597" y="884853"/>
            <a:ext cx="4257675" cy="2838450"/>
          </a:xfrm>
          <a:prstGeom prst="rect">
            <a:avLst/>
          </a:prstGeom>
        </p:spPr>
      </p:pic>
      <p:pic>
        <p:nvPicPr>
          <p:cNvPr id="10" name="Picture 9" descr="A group of people standing in a room&#10;&#10;AI-generated content may be incorrect.">
            <a:extLst>
              <a:ext uri="{FF2B5EF4-FFF2-40B4-BE49-F238E27FC236}">
                <a16:creationId xmlns:a16="http://schemas.microsoft.com/office/drawing/2014/main" id="{4181186E-C233-5EE3-EFD9-E01685D54DAE}"/>
              </a:ext>
            </a:extLst>
          </p:cNvPr>
          <p:cNvPicPr>
            <a:picLocks noChangeAspect="1"/>
          </p:cNvPicPr>
          <p:nvPr/>
        </p:nvPicPr>
        <p:blipFill>
          <a:blip r:embed="rId5">
            <a:extLst>
              <a:ext uri="{28A0092B-C50C-407E-A947-70E740481C1C}">
                <a14:useLocalDpi xmlns:a14="http://schemas.microsoft.com/office/drawing/2010/main" val="0"/>
              </a:ext>
            </a:extLst>
          </a:blip>
          <a:srcRect l="17735" r="20156"/>
          <a:stretch/>
        </p:blipFill>
        <p:spPr>
          <a:xfrm>
            <a:off x="7920561" y="2608601"/>
            <a:ext cx="3619501" cy="3271240"/>
          </a:xfrm>
          <a:prstGeom prst="rect">
            <a:avLst/>
          </a:prstGeom>
        </p:spPr>
      </p:pic>
      <p:sp>
        <p:nvSpPr>
          <p:cNvPr id="13" name="TextBox 12">
            <a:extLst>
              <a:ext uri="{FF2B5EF4-FFF2-40B4-BE49-F238E27FC236}">
                <a16:creationId xmlns:a16="http://schemas.microsoft.com/office/drawing/2014/main" id="{FA6C248C-9BED-9B47-65BD-A4C6577570A0}"/>
              </a:ext>
            </a:extLst>
          </p:cNvPr>
          <p:cNvSpPr txBox="1"/>
          <p:nvPr/>
        </p:nvSpPr>
        <p:spPr>
          <a:xfrm>
            <a:off x="504203" y="2770972"/>
            <a:ext cx="8111349" cy="3276282"/>
          </a:xfrm>
          <a:prstGeom prst="rect">
            <a:avLst/>
          </a:prstGeom>
          <a:noFill/>
        </p:spPr>
        <p:txBody>
          <a:bodyPr wrap="square" lIns="91440" tIns="45720" rIns="91440" bIns="45720" rtlCol="0" anchor="t">
            <a:spAutoFit/>
          </a:bodyPr>
          <a:lstStyle/>
          <a:p>
            <a:pPr>
              <a:lnSpc>
                <a:spcPct val="150000"/>
              </a:lnSpc>
            </a:pPr>
            <a:r>
              <a:rPr lang="en-GB" sz="2000" b="1">
                <a:solidFill>
                  <a:schemeClr val="bg1"/>
                </a:solidFill>
              </a:rPr>
              <a:t>At NUSU, we have: </a:t>
            </a:r>
          </a:p>
          <a:p>
            <a:pPr marL="342900" indent="-342900">
              <a:lnSpc>
                <a:spcPct val="150000"/>
              </a:lnSpc>
              <a:buFont typeface="Arial" panose="020B0604020202020204" pitchFamily="34" charset="0"/>
              <a:buChar char="•"/>
            </a:pPr>
            <a:r>
              <a:rPr lang="en-GB" sz="2000" b="1">
                <a:solidFill>
                  <a:schemeClr val="bg1"/>
                </a:solidFill>
              </a:rPr>
              <a:t>Over 160 societies </a:t>
            </a:r>
          </a:p>
          <a:p>
            <a:pPr marL="342900" indent="-342900">
              <a:lnSpc>
                <a:spcPct val="150000"/>
              </a:lnSpc>
              <a:buFont typeface="Arial" panose="020B0604020202020204" pitchFamily="34" charset="0"/>
              <a:buChar char="•"/>
            </a:pPr>
            <a:r>
              <a:rPr lang="en-GB" sz="2000" b="1">
                <a:solidFill>
                  <a:schemeClr val="bg1"/>
                </a:solidFill>
              </a:rPr>
              <a:t>Over 60 clubs </a:t>
            </a:r>
          </a:p>
          <a:p>
            <a:pPr marL="342900" indent="-342900">
              <a:lnSpc>
                <a:spcPct val="150000"/>
              </a:lnSpc>
              <a:buFont typeface="Arial" panose="020B0604020202020204" pitchFamily="34" charset="0"/>
              <a:buChar char="•"/>
            </a:pPr>
            <a:r>
              <a:rPr lang="en-GB" sz="2000" b="1">
                <a:solidFill>
                  <a:schemeClr val="bg1"/>
                </a:solidFill>
              </a:rPr>
              <a:t>Something for everyone!</a:t>
            </a:r>
          </a:p>
          <a:p>
            <a:pPr>
              <a:lnSpc>
                <a:spcPct val="150000"/>
              </a:lnSpc>
            </a:pPr>
            <a:r>
              <a:rPr lang="en-GB" sz="2000" b="1">
                <a:solidFill>
                  <a:schemeClr val="bg1"/>
                </a:solidFill>
              </a:rPr>
              <a:t>Clubs and Societies are:  </a:t>
            </a:r>
          </a:p>
          <a:p>
            <a:pPr marL="342900" indent="-342900">
              <a:lnSpc>
                <a:spcPct val="150000"/>
              </a:lnSpc>
              <a:buFont typeface="Arial" panose="020B0604020202020204" pitchFamily="34" charset="0"/>
              <a:buChar char="•"/>
            </a:pPr>
            <a:r>
              <a:rPr lang="en-GB" sz="2000" b="1">
                <a:solidFill>
                  <a:schemeClr val="bg1"/>
                </a:solidFill>
              </a:rPr>
              <a:t>A great way to make friends</a:t>
            </a:r>
          </a:p>
          <a:p>
            <a:pPr marL="342900" indent="-342900">
              <a:lnSpc>
                <a:spcPct val="150000"/>
              </a:lnSpc>
              <a:buFont typeface="Arial" panose="020B0604020202020204" pitchFamily="34" charset="0"/>
              <a:buChar char="•"/>
            </a:pPr>
            <a:r>
              <a:rPr lang="en-GB" sz="2000" b="1">
                <a:solidFill>
                  <a:schemeClr val="bg1"/>
                </a:solidFill>
              </a:rPr>
              <a:t>Easy to join or start your own </a:t>
            </a:r>
          </a:p>
        </p:txBody>
      </p:sp>
      <p:pic>
        <p:nvPicPr>
          <p:cNvPr id="2" name="Picture 1" descr="A black and white logo&#10;&#10;AI-generated content may be incorrect.">
            <a:extLst>
              <a:ext uri="{FF2B5EF4-FFF2-40B4-BE49-F238E27FC236}">
                <a16:creationId xmlns:a16="http://schemas.microsoft.com/office/drawing/2014/main" id="{0DA89A65-8EE2-5A06-ABED-B33DD32AB9F6}"/>
              </a:ext>
            </a:extLst>
          </p:cNvPr>
          <p:cNvPicPr>
            <a:picLocks noChangeAspect="1"/>
          </p:cNvPicPr>
          <p:nvPr/>
        </p:nvPicPr>
        <p:blipFill>
          <a:blip r:embed="rId6">
            <a:extLst>
              <a:ext uri="{28A0092B-C50C-407E-A947-70E740481C1C}">
                <a14:useLocalDpi xmlns:a14="http://schemas.microsoft.com/office/drawing/2010/main" val="0"/>
              </a:ext>
            </a:extLst>
          </a:blip>
          <a:srcRect r="50000"/>
          <a:stretch/>
        </p:blipFill>
        <p:spPr>
          <a:xfrm>
            <a:off x="505427" y="75342"/>
            <a:ext cx="517793" cy="517968"/>
          </a:xfrm>
          <a:prstGeom prst="rect">
            <a:avLst/>
          </a:prstGeom>
        </p:spPr>
      </p:pic>
    </p:spTree>
    <p:extLst>
      <p:ext uri="{BB962C8B-B14F-4D97-AF65-F5344CB8AC3E}">
        <p14:creationId xmlns:p14="http://schemas.microsoft.com/office/powerpoint/2010/main" val="31324602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03D74"/>
        </a:solidFill>
        <a:effectLst/>
      </p:bgPr>
    </p:bg>
    <p:spTree>
      <p:nvGrpSpPr>
        <p:cNvPr id="1" name=""/>
        <p:cNvGrpSpPr/>
        <p:nvPr/>
      </p:nvGrpSpPr>
      <p:grpSpPr>
        <a:xfrm>
          <a:off x="0" y="0"/>
          <a:ext cx="0" cy="0"/>
          <a:chOff x="0" y="0"/>
          <a:chExt cx="0" cy="0"/>
        </a:xfrm>
      </p:grpSpPr>
      <p:pic>
        <p:nvPicPr>
          <p:cNvPr id="5" name="Picture 4" descr="A black background with blue text&#10;&#10;AI-generated content may be incorrect.">
            <a:extLst>
              <a:ext uri="{FF2B5EF4-FFF2-40B4-BE49-F238E27FC236}">
                <a16:creationId xmlns:a16="http://schemas.microsoft.com/office/drawing/2014/main" id="{F3769C87-4C9D-9951-282D-EFF7D48E6A52}"/>
              </a:ext>
            </a:extLst>
          </p:cNvPr>
          <p:cNvPicPr>
            <a:picLocks noChangeAspect="1"/>
          </p:cNvPicPr>
          <p:nvPr/>
        </p:nvPicPr>
        <p:blipFill>
          <a:blip r:embed="rId3">
            <a:extLst>
              <a:ext uri="{28A0092B-C50C-407E-A947-70E740481C1C}">
                <a14:useLocalDpi xmlns:a14="http://schemas.microsoft.com/office/drawing/2010/main" val="0"/>
              </a:ext>
            </a:extLst>
          </a:blip>
          <a:srcRect l="22268" t="21855" r="41469" b="48179"/>
          <a:stretch/>
        </p:blipFill>
        <p:spPr>
          <a:xfrm>
            <a:off x="323911" y="982458"/>
            <a:ext cx="3270395" cy="1464105"/>
          </a:xfrm>
          <a:prstGeom prst="rect">
            <a:avLst/>
          </a:prstGeom>
        </p:spPr>
      </p:pic>
      <p:sp>
        <p:nvSpPr>
          <p:cNvPr id="6" name="TextBox 5">
            <a:extLst>
              <a:ext uri="{FF2B5EF4-FFF2-40B4-BE49-F238E27FC236}">
                <a16:creationId xmlns:a16="http://schemas.microsoft.com/office/drawing/2014/main" id="{EC329A81-0A9C-C1E9-B8B5-FCCBC080C21E}"/>
              </a:ext>
            </a:extLst>
          </p:cNvPr>
          <p:cNvSpPr txBox="1"/>
          <p:nvPr/>
        </p:nvSpPr>
        <p:spPr>
          <a:xfrm>
            <a:off x="327563" y="2621920"/>
            <a:ext cx="6430733" cy="3276282"/>
          </a:xfrm>
          <a:prstGeom prst="rect">
            <a:avLst/>
          </a:prstGeom>
          <a:noFill/>
        </p:spPr>
        <p:txBody>
          <a:bodyPr wrap="square" lIns="91440" tIns="45720" rIns="91440" bIns="45720" rtlCol="0" anchor="t">
            <a:spAutoFit/>
          </a:bodyPr>
          <a:lstStyle/>
          <a:p>
            <a:pPr>
              <a:lnSpc>
                <a:spcPct val="150000"/>
              </a:lnSpc>
            </a:pPr>
            <a:r>
              <a:rPr lang="en-GB" sz="2000" b="1">
                <a:solidFill>
                  <a:schemeClr val="bg1"/>
                </a:solidFill>
              </a:rPr>
              <a:t>There are a number of funds available designed to help you access Clubs &amp; Societies. These are:</a:t>
            </a:r>
          </a:p>
          <a:p>
            <a:pPr marL="285750" indent="-285750">
              <a:lnSpc>
                <a:spcPct val="150000"/>
              </a:lnSpc>
              <a:buFont typeface="Arial" panose="020B0604020202020204" pitchFamily="34" charset="0"/>
              <a:buChar char="•"/>
            </a:pPr>
            <a:r>
              <a:rPr lang="en-GB" sz="2000" b="1">
                <a:solidFill>
                  <a:schemeClr val="bg1"/>
                </a:solidFill>
              </a:rPr>
              <a:t>Activities Access Fund</a:t>
            </a:r>
          </a:p>
          <a:p>
            <a:pPr marL="285750" indent="-285750">
              <a:lnSpc>
                <a:spcPct val="150000"/>
              </a:lnSpc>
              <a:buFont typeface="Arial" panose="020B0604020202020204" pitchFamily="34" charset="0"/>
              <a:buChar char="•"/>
            </a:pPr>
            <a:r>
              <a:rPr lang="en-GB" sz="2000" b="1">
                <a:solidFill>
                  <a:schemeClr val="bg1"/>
                </a:solidFill>
              </a:rPr>
              <a:t>Disability Inclusion Fund</a:t>
            </a:r>
          </a:p>
          <a:p>
            <a:pPr marL="285750" indent="-285750">
              <a:lnSpc>
                <a:spcPct val="150000"/>
              </a:lnSpc>
              <a:buFont typeface="Arial" panose="020B0604020202020204" pitchFamily="34" charset="0"/>
              <a:buChar char="•"/>
            </a:pPr>
            <a:r>
              <a:rPr lang="en-GB" sz="2000" b="1">
                <a:solidFill>
                  <a:schemeClr val="bg1"/>
                </a:solidFill>
              </a:rPr>
              <a:t>Ethnic Diversity Fund</a:t>
            </a:r>
          </a:p>
          <a:p>
            <a:pPr>
              <a:lnSpc>
                <a:spcPct val="150000"/>
              </a:lnSpc>
            </a:pPr>
            <a:r>
              <a:rPr lang="en-GB" sz="2000" b="1">
                <a:solidFill>
                  <a:schemeClr val="bg1"/>
                </a:solidFill>
              </a:rPr>
              <a:t>More info can be found on the Welfare &amp; Support Centre page on our website. </a:t>
            </a:r>
          </a:p>
        </p:txBody>
      </p:sp>
      <p:pic>
        <p:nvPicPr>
          <p:cNvPr id="3" name="Picture 2" descr="A person sitting at a table holding a piece of paper&#10;&#10;AI-generated content may be incorrect.">
            <a:extLst>
              <a:ext uri="{FF2B5EF4-FFF2-40B4-BE49-F238E27FC236}">
                <a16:creationId xmlns:a16="http://schemas.microsoft.com/office/drawing/2014/main" id="{E6891771-3C99-C62F-7BC0-DF5B9BC804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6771" y="961849"/>
            <a:ext cx="4413039" cy="2962470"/>
          </a:xfrm>
          <a:prstGeom prst="rect">
            <a:avLst/>
          </a:prstGeom>
        </p:spPr>
      </p:pic>
      <p:pic>
        <p:nvPicPr>
          <p:cNvPr id="7" name="Picture 6" descr="A person in a wheelchair holding a wheel&#10;&#10;AI-generated content may be incorrect.">
            <a:extLst>
              <a:ext uri="{FF2B5EF4-FFF2-40B4-BE49-F238E27FC236}">
                <a16:creationId xmlns:a16="http://schemas.microsoft.com/office/drawing/2014/main" id="{B440130F-B044-3918-6B02-C2336F8430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2975" y="3536431"/>
            <a:ext cx="4156746" cy="2362912"/>
          </a:xfrm>
          <a:prstGeom prst="rect">
            <a:avLst/>
          </a:prstGeom>
        </p:spPr>
      </p:pic>
      <p:pic>
        <p:nvPicPr>
          <p:cNvPr id="2" name="Picture 1" descr="A black and white logo&#10;&#10;AI-generated content may be incorrect.">
            <a:extLst>
              <a:ext uri="{FF2B5EF4-FFF2-40B4-BE49-F238E27FC236}">
                <a16:creationId xmlns:a16="http://schemas.microsoft.com/office/drawing/2014/main" id="{88E43F8E-A353-1847-5190-8AD7E001FB7A}"/>
              </a:ext>
            </a:extLst>
          </p:cNvPr>
          <p:cNvPicPr>
            <a:picLocks noChangeAspect="1"/>
          </p:cNvPicPr>
          <p:nvPr/>
        </p:nvPicPr>
        <p:blipFill>
          <a:blip r:embed="rId6">
            <a:extLst>
              <a:ext uri="{28A0092B-C50C-407E-A947-70E740481C1C}">
                <a14:useLocalDpi xmlns:a14="http://schemas.microsoft.com/office/drawing/2010/main" val="0"/>
              </a:ext>
            </a:extLst>
          </a:blip>
          <a:srcRect r="50000"/>
          <a:stretch/>
        </p:blipFill>
        <p:spPr>
          <a:xfrm>
            <a:off x="653161" y="114219"/>
            <a:ext cx="517793" cy="517968"/>
          </a:xfrm>
          <a:prstGeom prst="rect">
            <a:avLst/>
          </a:prstGeom>
        </p:spPr>
      </p:pic>
    </p:spTree>
    <p:extLst>
      <p:ext uri="{BB962C8B-B14F-4D97-AF65-F5344CB8AC3E}">
        <p14:creationId xmlns:p14="http://schemas.microsoft.com/office/powerpoint/2010/main" val="8510658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03D74"/>
        </a:solidFill>
        <a:effectLst/>
      </p:bgPr>
    </p:bg>
    <p:spTree>
      <p:nvGrpSpPr>
        <p:cNvPr id="1" name=""/>
        <p:cNvGrpSpPr/>
        <p:nvPr/>
      </p:nvGrpSpPr>
      <p:grpSpPr>
        <a:xfrm>
          <a:off x="0" y="0"/>
          <a:ext cx="0" cy="0"/>
          <a:chOff x="0" y="0"/>
          <a:chExt cx="0" cy="0"/>
        </a:xfrm>
      </p:grpSpPr>
      <p:pic>
        <p:nvPicPr>
          <p:cNvPr id="5" name="Picture 4" descr="A black background with blue text&#10;&#10;AI-generated content may be incorrect.">
            <a:extLst>
              <a:ext uri="{FF2B5EF4-FFF2-40B4-BE49-F238E27FC236}">
                <a16:creationId xmlns:a16="http://schemas.microsoft.com/office/drawing/2014/main" id="{4895E43F-6356-6944-5663-4DF24373483C}"/>
              </a:ext>
            </a:extLst>
          </p:cNvPr>
          <p:cNvPicPr>
            <a:picLocks noChangeAspect="1"/>
          </p:cNvPicPr>
          <p:nvPr/>
        </p:nvPicPr>
        <p:blipFill>
          <a:blip r:embed="rId3">
            <a:extLst>
              <a:ext uri="{28A0092B-C50C-407E-A947-70E740481C1C}">
                <a14:useLocalDpi xmlns:a14="http://schemas.microsoft.com/office/drawing/2010/main" val="0"/>
              </a:ext>
            </a:extLst>
          </a:blip>
          <a:srcRect l="22499" t="8522" r="38377" b="39931"/>
          <a:stretch/>
        </p:blipFill>
        <p:spPr>
          <a:xfrm>
            <a:off x="394173" y="829566"/>
            <a:ext cx="2366096" cy="1751899"/>
          </a:xfrm>
          <a:prstGeom prst="rect">
            <a:avLst/>
          </a:prstGeom>
        </p:spPr>
      </p:pic>
      <p:sp>
        <p:nvSpPr>
          <p:cNvPr id="2" name="TextBox 1">
            <a:extLst>
              <a:ext uri="{FF2B5EF4-FFF2-40B4-BE49-F238E27FC236}">
                <a16:creationId xmlns:a16="http://schemas.microsoft.com/office/drawing/2014/main" id="{A8868AEF-8897-30D8-FB8F-6309A42401A7}"/>
              </a:ext>
            </a:extLst>
          </p:cNvPr>
          <p:cNvSpPr txBox="1"/>
          <p:nvPr/>
        </p:nvSpPr>
        <p:spPr>
          <a:xfrm>
            <a:off x="461692" y="2576360"/>
            <a:ext cx="7305993" cy="3373359"/>
          </a:xfrm>
          <a:prstGeom prst="rect">
            <a:avLst/>
          </a:prstGeom>
          <a:noFill/>
        </p:spPr>
        <p:txBody>
          <a:bodyPr wrap="square" lIns="91440" tIns="45720" rIns="91440" bIns="45720" rtlCol="0" anchor="t">
            <a:spAutoFit/>
          </a:bodyPr>
          <a:lstStyle/>
          <a:p>
            <a:pPr>
              <a:lnSpc>
                <a:spcPct val="150000"/>
              </a:lnSpc>
            </a:pPr>
            <a:r>
              <a:rPr lang="en-GB" b="1">
                <a:solidFill>
                  <a:schemeClr val="bg1"/>
                </a:solidFill>
              </a:rPr>
              <a:t>Our other support includes: </a:t>
            </a:r>
          </a:p>
          <a:p>
            <a:pPr marL="342900" indent="-342900">
              <a:lnSpc>
                <a:spcPct val="150000"/>
              </a:lnSpc>
              <a:buFont typeface="Arial" panose="020B0604020202020204" pitchFamily="34" charset="0"/>
              <a:buChar char="•"/>
            </a:pPr>
            <a:r>
              <a:rPr lang="en-GB" b="1">
                <a:solidFill>
                  <a:schemeClr val="bg1"/>
                </a:solidFill>
              </a:rPr>
              <a:t>Housing advice</a:t>
            </a:r>
          </a:p>
          <a:p>
            <a:pPr marL="342900" indent="-342900">
              <a:lnSpc>
                <a:spcPct val="150000"/>
              </a:lnSpc>
              <a:buFont typeface="Arial" panose="020B0604020202020204" pitchFamily="34" charset="0"/>
              <a:buChar char="•"/>
            </a:pPr>
            <a:r>
              <a:rPr lang="en-GB" b="1">
                <a:solidFill>
                  <a:schemeClr val="bg1"/>
                </a:solidFill>
              </a:rPr>
              <a:t>Academic advice </a:t>
            </a:r>
          </a:p>
          <a:p>
            <a:pPr marL="342900" indent="-342900">
              <a:lnSpc>
                <a:spcPct val="150000"/>
              </a:lnSpc>
              <a:buFont typeface="Arial" panose="020B0604020202020204" pitchFamily="34" charset="0"/>
              <a:buChar char="•"/>
            </a:pPr>
            <a:r>
              <a:rPr lang="en-GB" b="1">
                <a:solidFill>
                  <a:schemeClr val="bg1"/>
                </a:solidFill>
              </a:rPr>
              <a:t>Wellbeing drop-ins</a:t>
            </a:r>
          </a:p>
          <a:p>
            <a:pPr marL="342900" indent="-342900">
              <a:lnSpc>
                <a:spcPct val="150000"/>
              </a:lnSpc>
              <a:buFont typeface="Arial" panose="020B0604020202020204" pitchFamily="34" charset="0"/>
              <a:buChar char="•"/>
            </a:pPr>
            <a:r>
              <a:rPr lang="en-GB" b="1">
                <a:solidFill>
                  <a:schemeClr val="bg1"/>
                </a:solidFill>
              </a:rPr>
              <a:t>One to one advice services with trained advisors,</a:t>
            </a:r>
          </a:p>
          <a:p>
            <a:pPr marL="342900" indent="-342900">
              <a:lnSpc>
                <a:spcPct val="150000"/>
              </a:lnSpc>
              <a:buFont typeface="Arial" panose="020B0604020202020204" pitchFamily="34" charset="0"/>
              <a:buChar char="•"/>
            </a:pPr>
            <a:r>
              <a:rPr lang="en-GB" b="1">
                <a:solidFill>
                  <a:schemeClr val="bg1"/>
                </a:solidFill>
              </a:rPr>
              <a:t>Free resources </a:t>
            </a:r>
          </a:p>
          <a:p>
            <a:pPr>
              <a:lnSpc>
                <a:spcPct val="150000"/>
              </a:lnSpc>
            </a:pPr>
            <a:r>
              <a:rPr lang="en-GB" b="1">
                <a:solidFill>
                  <a:schemeClr val="bg1"/>
                </a:solidFill>
              </a:rPr>
              <a:t>Our Support Hub is a safe space for everyone and can be found on Level 0 of our SU building.</a:t>
            </a:r>
          </a:p>
        </p:txBody>
      </p:sp>
      <p:pic>
        <p:nvPicPr>
          <p:cNvPr id="4" name="Picture 3" descr="A basket full of packets&#10;&#10;AI-generated content may be incorrect.">
            <a:extLst>
              <a:ext uri="{FF2B5EF4-FFF2-40B4-BE49-F238E27FC236}">
                <a16:creationId xmlns:a16="http://schemas.microsoft.com/office/drawing/2014/main" id="{8D57076A-0760-BE7C-4109-9B1DF0A473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8040" y="959652"/>
            <a:ext cx="3913366" cy="2616548"/>
          </a:xfrm>
          <a:prstGeom prst="rect">
            <a:avLst/>
          </a:prstGeom>
        </p:spPr>
      </p:pic>
      <p:pic>
        <p:nvPicPr>
          <p:cNvPr id="7" name="Picture 6" descr="A person handing over a piece of paper&#10;&#10;AI-generated content may be incorrect.">
            <a:extLst>
              <a:ext uri="{FF2B5EF4-FFF2-40B4-BE49-F238E27FC236}">
                <a16:creationId xmlns:a16="http://schemas.microsoft.com/office/drawing/2014/main" id="{27616EB9-5C6F-1679-02FB-72DDB2BD71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9932" y="3353293"/>
            <a:ext cx="4329233" cy="2427945"/>
          </a:xfrm>
          <a:prstGeom prst="rect">
            <a:avLst/>
          </a:prstGeom>
        </p:spPr>
      </p:pic>
      <p:pic>
        <p:nvPicPr>
          <p:cNvPr id="3" name="Picture 2" descr="A black and white logo&#10;&#10;AI-generated content may be incorrect.">
            <a:extLst>
              <a:ext uri="{FF2B5EF4-FFF2-40B4-BE49-F238E27FC236}">
                <a16:creationId xmlns:a16="http://schemas.microsoft.com/office/drawing/2014/main" id="{A19E8E93-F119-126D-A3E8-C3026190C85C}"/>
              </a:ext>
            </a:extLst>
          </p:cNvPr>
          <p:cNvPicPr>
            <a:picLocks noChangeAspect="1"/>
          </p:cNvPicPr>
          <p:nvPr/>
        </p:nvPicPr>
        <p:blipFill>
          <a:blip r:embed="rId6">
            <a:extLst>
              <a:ext uri="{28A0092B-C50C-407E-A947-70E740481C1C}">
                <a14:useLocalDpi xmlns:a14="http://schemas.microsoft.com/office/drawing/2010/main" val="0"/>
              </a:ext>
            </a:extLst>
          </a:blip>
          <a:srcRect r="50000"/>
          <a:stretch/>
        </p:blipFill>
        <p:spPr>
          <a:xfrm>
            <a:off x="660937" y="121995"/>
            <a:ext cx="517793" cy="517968"/>
          </a:xfrm>
          <a:prstGeom prst="rect">
            <a:avLst/>
          </a:prstGeom>
        </p:spPr>
      </p:pic>
    </p:spTree>
    <p:extLst>
      <p:ext uri="{BB962C8B-B14F-4D97-AF65-F5344CB8AC3E}">
        <p14:creationId xmlns:p14="http://schemas.microsoft.com/office/powerpoint/2010/main" val="11641378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03D74"/>
        </a:solidFill>
        <a:effectLst/>
      </p:bgPr>
    </p:bg>
    <p:spTree>
      <p:nvGrpSpPr>
        <p:cNvPr id="1" name="">
          <a:extLst>
            <a:ext uri="{FF2B5EF4-FFF2-40B4-BE49-F238E27FC236}">
              <a16:creationId xmlns:a16="http://schemas.microsoft.com/office/drawing/2014/main" id="{BF176D0A-5D0F-C70B-6032-025618172F4C}"/>
            </a:ext>
          </a:extLst>
        </p:cNvPr>
        <p:cNvGrpSpPr/>
        <p:nvPr/>
      </p:nvGrpSpPr>
      <p:grpSpPr>
        <a:xfrm>
          <a:off x="0" y="0"/>
          <a:ext cx="0" cy="0"/>
          <a:chOff x="0" y="0"/>
          <a:chExt cx="0" cy="0"/>
        </a:xfrm>
      </p:grpSpPr>
      <p:pic>
        <p:nvPicPr>
          <p:cNvPr id="3" name="Picture 2" descr="A black background with white text&#10;&#10;AI-generated content may be incorrect.">
            <a:extLst>
              <a:ext uri="{FF2B5EF4-FFF2-40B4-BE49-F238E27FC236}">
                <a16:creationId xmlns:a16="http://schemas.microsoft.com/office/drawing/2014/main" id="{4C51DFE3-BDE1-7AFD-04EE-C1F6F7AE61F5}"/>
              </a:ext>
            </a:extLst>
          </p:cNvPr>
          <p:cNvPicPr>
            <a:picLocks noChangeAspect="1"/>
          </p:cNvPicPr>
          <p:nvPr/>
        </p:nvPicPr>
        <p:blipFill>
          <a:blip r:embed="rId3">
            <a:extLst>
              <a:ext uri="{28A0092B-C50C-407E-A947-70E740481C1C}">
                <a14:useLocalDpi xmlns:a14="http://schemas.microsoft.com/office/drawing/2010/main" val="0"/>
              </a:ext>
            </a:extLst>
          </a:blip>
          <a:srcRect l="21572" t="22956" r="43711" b="40206"/>
          <a:stretch/>
        </p:blipFill>
        <p:spPr>
          <a:xfrm>
            <a:off x="389081" y="746047"/>
            <a:ext cx="2823993" cy="1713919"/>
          </a:xfrm>
          <a:prstGeom prst="rect">
            <a:avLst/>
          </a:prstGeom>
        </p:spPr>
      </p:pic>
      <p:sp>
        <p:nvSpPr>
          <p:cNvPr id="4" name="TextBox 3">
            <a:extLst>
              <a:ext uri="{FF2B5EF4-FFF2-40B4-BE49-F238E27FC236}">
                <a16:creationId xmlns:a16="http://schemas.microsoft.com/office/drawing/2014/main" id="{5D451BB9-86D1-DD21-E884-3F8009A88118}"/>
              </a:ext>
            </a:extLst>
          </p:cNvPr>
          <p:cNvSpPr txBox="1"/>
          <p:nvPr/>
        </p:nvSpPr>
        <p:spPr>
          <a:xfrm>
            <a:off x="301540" y="2444317"/>
            <a:ext cx="7300953" cy="3788858"/>
          </a:xfrm>
          <a:prstGeom prst="rect">
            <a:avLst/>
          </a:prstGeom>
          <a:noFill/>
        </p:spPr>
        <p:txBody>
          <a:bodyPr wrap="square" lIns="91440" tIns="45720" rIns="91440" bIns="45720" rtlCol="0" anchor="t">
            <a:spAutoFit/>
          </a:bodyPr>
          <a:lstStyle/>
          <a:p>
            <a:pPr>
              <a:lnSpc>
                <a:spcPct val="150000"/>
              </a:lnSpc>
            </a:pPr>
            <a:r>
              <a:rPr lang="en-GB" b="1">
                <a:solidFill>
                  <a:schemeClr val="bg1"/>
                </a:solidFill>
              </a:rPr>
              <a:t>Our volunteering team offer opportunities to work with:</a:t>
            </a:r>
          </a:p>
          <a:p>
            <a:pPr marL="342900" indent="-342900">
              <a:lnSpc>
                <a:spcPct val="150000"/>
              </a:lnSpc>
              <a:buFont typeface="Arial" panose="020B0604020202020204" pitchFamily="34" charset="0"/>
              <a:buChar char="•"/>
            </a:pPr>
            <a:r>
              <a:rPr lang="en-GB" b="1">
                <a:solidFill>
                  <a:schemeClr val="bg1"/>
                </a:solidFill>
              </a:rPr>
              <a:t>Over 150 charities</a:t>
            </a:r>
          </a:p>
          <a:p>
            <a:pPr marL="342900" indent="-342900">
              <a:lnSpc>
                <a:spcPct val="150000"/>
              </a:lnSpc>
              <a:buFont typeface="Arial" panose="020B0604020202020204" pitchFamily="34" charset="0"/>
              <a:buChar char="•"/>
            </a:pPr>
            <a:r>
              <a:rPr lang="en-GB" b="1">
                <a:solidFill>
                  <a:schemeClr val="bg1"/>
                </a:solidFill>
              </a:rPr>
              <a:t>Local schools</a:t>
            </a:r>
          </a:p>
          <a:p>
            <a:pPr marL="342900" indent="-342900">
              <a:lnSpc>
                <a:spcPct val="150000"/>
              </a:lnSpc>
              <a:buFont typeface="Arial" panose="020B0604020202020204" pitchFamily="34" charset="0"/>
              <a:buChar char="•"/>
            </a:pPr>
            <a:r>
              <a:rPr lang="en-GB" b="1">
                <a:solidFill>
                  <a:schemeClr val="bg1"/>
                </a:solidFill>
              </a:rPr>
              <a:t>Communities and voluntary groups,</a:t>
            </a:r>
          </a:p>
          <a:p>
            <a:pPr>
              <a:lnSpc>
                <a:spcPct val="150000"/>
              </a:lnSpc>
            </a:pPr>
            <a:r>
              <a:rPr lang="en-GB" b="1">
                <a:solidFill>
                  <a:schemeClr val="bg1"/>
                </a:solidFill>
              </a:rPr>
              <a:t>You can also join Student Media where you </a:t>
            </a:r>
          </a:p>
          <a:p>
            <a:pPr>
              <a:lnSpc>
                <a:spcPct val="150000"/>
              </a:lnSpc>
            </a:pPr>
            <a:r>
              <a:rPr lang="en-GB" b="1">
                <a:solidFill>
                  <a:schemeClr val="bg1"/>
                </a:solidFill>
              </a:rPr>
              <a:t>can get involved in: </a:t>
            </a:r>
          </a:p>
          <a:p>
            <a:pPr marL="342900" indent="-342900">
              <a:lnSpc>
                <a:spcPct val="150000"/>
              </a:lnSpc>
              <a:buFont typeface="Arial" panose="020B0604020202020204" pitchFamily="34" charset="0"/>
              <a:buChar char="•"/>
            </a:pPr>
            <a:r>
              <a:rPr lang="en-GB" b="1">
                <a:solidFill>
                  <a:schemeClr val="bg1"/>
                </a:solidFill>
              </a:rPr>
              <a:t>The Courier</a:t>
            </a:r>
          </a:p>
          <a:p>
            <a:pPr marL="342900" indent="-342900">
              <a:lnSpc>
                <a:spcPct val="150000"/>
              </a:lnSpc>
              <a:buFont typeface="Arial" panose="020B0604020202020204" pitchFamily="34" charset="0"/>
              <a:buChar char="•"/>
            </a:pPr>
            <a:r>
              <a:rPr lang="en-GB" b="1">
                <a:solidFill>
                  <a:schemeClr val="bg1"/>
                </a:solidFill>
              </a:rPr>
              <a:t>NSR </a:t>
            </a:r>
          </a:p>
          <a:p>
            <a:pPr marL="342900" indent="-342900">
              <a:lnSpc>
                <a:spcPct val="150000"/>
              </a:lnSpc>
              <a:buFont typeface="Arial" panose="020B0604020202020204" pitchFamily="34" charset="0"/>
              <a:buChar char="•"/>
            </a:pPr>
            <a:r>
              <a:rPr lang="en-GB" b="1">
                <a:solidFill>
                  <a:schemeClr val="bg1"/>
                </a:solidFill>
              </a:rPr>
              <a:t>NUTV</a:t>
            </a:r>
          </a:p>
        </p:txBody>
      </p:sp>
      <p:pic>
        <p:nvPicPr>
          <p:cNvPr id="8" name="Picture 7" descr="A group of people in a food truck&#10;&#10;AI-generated content may be incorrect.">
            <a:extLst>
              <a:ext uri="{FF2B5EF4-FFF2-40B4-BE49-F238E27FC236}">
                <a16:creationId xmlns:a16="http://schemas.microsoft.com/office/drawing/2014/main" id="{15A84544-215B-AE61-D686-006DF22798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8878" y="1355291"/>
            <a:ext cx="4033613" cy="2201032"/>
          </a:xfrm>
          <a:prstGeom prst="rect">
            <a:avLst/>
          </a:prstGeom>
        </p:spPr>
      </p:pic>
      <p:pic>
        <p:nvPicPr>
          <p:cNvPr id="12" name="Picture 11" descr="A person in a bear garment&#10;&#10;AI-generated content may be incorrect.">
            <a:extLst>
              <a:ext uri="{FF2B5EF4-FFF2-40B4-BE49-F238E27FC236}">
                <a16:creationId xmlns:a16="http://schemas.microsoft.com/office/drawing/2014/main" id="{D32354EF-1FC6-29CD-D770-62250AFC6B89}"/>
              </a:ext>
            </a:extLst>
          </p:cNvPr>
          <p:cNvPicPr>
            <a:picLocks noChangeAspect="1"/>
          </p:cNvPicPr>
          <p:nvPr/>
        </p:nvPicPr>
        <p:blipFill>
          <a:blip r:embed="rId5">
            <a:extLst>
              <a:ext uri="{28A0092B-C50C-407E-A947-70E740481C1C}">
                <a14:useLocalDpi xmlns:a14="http://schemas.microsoft.com/office/drawing/2010/main" val="0"/>
              </a:ext>
            </a:extLst>
          </a:blip>
          <a:srcRect l="39422" t="15825" r="21284"/>
          <a:stretch/>
        </p:blipFill>
        <p:spPr>
          <a:xfrm>
            <a:off x="6780310" y="2354035"/>
            <a:ext cx="2401061" cy="3429000"/>
          </a:xfrm>
          <a:prstGeom prst="rect">
            <a:avLst/>
          </a:prstGeom>
        </p:spPr>
      </p:pic>
      <p:pic>
        <p:nvPicPr>
          <p:cNvPr id="14" name="Picture 13" descr="A person sitting at a table&#10;&#10;AI-generated content may be incorrect.">
            <a:extLst>
              <a:ext uri="{FF2B5EF4-FFF2-40B4-BE49-F238E27FC236}">
                <a16:creationId xmlns:a16="http://schemas.microsoft.com/office/drawing/2014/main" id="{7FD8159B-2285-0989-9A03-2DB312DE54F5}"/>
              </a:ext>
            </a:extLst>
          </p:cNvPr>
          <p:cNvPicPr>
            <a:picLocks noChangeAspect="1"/>
          </p:cNvPicPr>
          <p:nvPr/>
        </p:nvPicPr>
        <p:blipFill>
          <a:blip r:embed="rId6">
            <a:extLst>
              <a:ext uri="{28A0092B-C50C-407E-A947-70E740481C1C}">
                <a14:useLocalDpi xmlns:a14="http://schemas.microsoft.com/office/drawing/2010/main" val="0"/>
              </a:ext>
            </a:extLst>
          </a:blip>
          <a:srcRect l="24463" t="27121" r="30162" b="29143"/>
          <a:stretch/>
        </p:blipFill>
        <p:spPr>
          <a:xfrm>
            <a:off x="8309043" y="3842896"/>
            <a:ext cx="3571223" cy="1819006"/>
          </a:xfrm>
          <a:prstGeom prst="rect">
            <a:avLst/>
          </a:prstGeom>
        </p:spPr>
      </p:pic>
      <p:pic>
        <p:nvPicPr>
          <p:cNvPr id="2" name="Picture 1" descr="A black and white logo&#10;&#10;AI-generated content may be incorrect.">
            <a:extLst>
              <a:ext uri="{FF2B5EF4-FFF2-40B4-BE49-F238E27FC236}">
                <a16:creationId xmlns:a16="http://schemas.microsoft.com/office/drawing/2014/main" id="{16B7BA95-DC47-61B5-80E6-41B00E20F69A}"/>
              </a:ext>
            </a:extLst>
          </p:cNvPr>
          <p:cNvPicPr>
            <a:picLocks noChangeAspect="1"/>
          </p:cNvPicPr>
          <p:nvPr/>
        </p:nvPicPr>
        <p:blipFill>
          <a:blip r:embed="rId7">
            <a:extLst>
              <a:ext uri="{28A0092B-C50C-407E-A947-70E740481C1C}">
                <a14:useLocalDpi xmlns:a14="http://schemas.microsoft.com/office/drawing/2010/main" val="0"/>
              </a:ext>
            </a:extLst>
          </a:blip>
          <a:srcRect r="50000"/>
          <a:stretch/>
        </p:blipFill>
        <p:spPr>
          <a:xfrm>
            <a:off x="520978" y="98668"/>
            <a:ext cx="517793" cy="517968"/>
          </a:xfrm>
          <a:prstGeom prst="rect">
            <a:avLst/>
          </a:prstGeom>
        </p:spPr>
      </p:pic>
    </p:spTree>
    <p:extLst>
      <p:ext uri="{BB962C8B-B14F-4D97-AF65-F5344CB8AC3E}">
        <p14:creationId xmlns:p14="http://schemas.microsoft.com/office/powerpoint/2010/main" val="14238897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03D74"/>
        </a:solidFill>
        <a:effectLst/>
      </p:bgPr>
    </p:bg>
    <p:spTree>
      <p:nvGrpSpPr>
        <p:cNvPr id="1" name=""/>
        <p:cNvGrpSpPr/>
        <p:nvPr/>
      </p:nvGrpSpPr>
      <p:grpSpPr>
        <a:xfrm>
          <a:off x="0" y="0"/>
          <a:ext cx="0" cy="0"/>
          <a:chOff x="0" y="0"/>
          <a:chExt cx="0" cy="0"/>
        </a:xfrm>
      </p:grpSpPr>
      <p:pic>
        <p:nvPicPr>
          <p:cNvPr id="12" name="Picture 11" descr="A person opening a refrigerator&#10;&#10;AI-generated content may be incorrect.">
            <a:extLst>
              <a:ext uri="{FF2B5EF4-FFF2-40B4-BE49-F238E27FC236}">
                <a16:creationId xmlns:a16="http://schemas.microsoft.com/office/drawing/2014/main" id="{A960B46D-F230-3D6D-9E15-9687A6394D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2624" y="744221"/>
            <a:ext cx="4486902" cy="2946918"/>
          </a:xfrm>
          <a:prstGeom prst="rect">
            <a:avLst/>
          </a:prstGeom>
        </p:spPr>
      </p:pic>
      <p:pic>
        <p:nvPicPr>
          <p:cNvPr id="5" name="Picture 4" descr="A blue and white sign&#10;&#10;AI-generated content may be incorrect.">
            <a:extLst>
              <a:ext uri="{FF2B5EF4-FFF2-40B4-BE49-F238E27FC236}">
                <a16:creationId xmlns:a16="http://schemas.microsoft.com/office/drawing/2014/main" id="{6450F386-A871-EC95-4B53-5E0E1A0071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533" y="908526"/>
            <a:ext cx="2733428" cy="1836807"/>
          </a:xfrm>
          <a:prstGeom prst="rect">
            <a:avLst/>
          </a:prstGeom>
        </p:spPr>
      </p:pic>
      <p:sp>
        <p:nvSpPr>
          <p:cNvPr id="6" name="TextBox 5">
            <a:extLst>
              <a:ext uri="{FF2B5EF4-FFF2-40B4-BE49-F238E27FC236}">
                <a16:creationId xmlns:a16="http://schemas.microsoft.com/office/drawing/2014/main" id="{E6F12B5A-0C01-D946-3BF0-BD148700AF1A}"/>
              </a:ext>
            </a:extLst>
          </p:cNvPr>
          <p:cNvSpPr txBox="1"/>
          <p:nvPr/>
        </p:nvSpPr>
        <p:spPr>
          <a:xfrm>
            <a:off x="265899" y="2740465"/>
            <a:ext cx="4665085" cy="3276282"/>
          </a:xfrm>
          <a:prstGeom prst="rect">
            <a:avLst/>
          </a:prstGeom>
          <a:noFill/>
        </p:spPr>
        <p:txBody>
          <a:bodyPr wrap="square" lIns="91440" tIns="45720" rIns="91440" bIns="45720" rtlCol="0" anchor="t">
            <a:spAutoFit/>
          </a:bodyPr>
          <a:lstStyle/>
          <a:p>
            <a:pPr>
              <a:lnSpc>
                <a:spcPct val="150000"/>
              </a:lnSpc>
            </a:pPr>
            <a:r>
              <a:rPr lang="en-GB" sz="2000" b="1">
                <a:solidFill>
                  <a:schemeClr val="bg1"/>
                </a:solidFill>
              </a:rPr>
              <a:t>We have a range of food and drink options in our SU building, including: </a:t>
            </a:r>
          </a:p>
          <a:p>
            <a:pPr marL="285750" indent="-285750">
              <a:lnSpc>
                <a:spcPct val="150000"/>
              </a:lnSpc>
              <a:buFont typeface="Arial" panose="020B0604020202020204" pitchFamily="34" charset="0"/>
              <a:buChar char="•"/>
            </a:pPr>
            <a:r>
              <a:rPr lang="en-GB" sz="2000" b="1">
                <a:solidFill>
                  <a:schemeClr val="bg1"/>
                </a:solidFill>
              </a:rPr>
              <a:t>Luther’s Bar, Wetherspoons</a:t>
            </a:r>
          </a:p>
          <a:p>
            <a:pPr marL="285750" indent="-285750">
              <a:lnSpc>
                <a:spcPct val="150000"/>
              </a:lnSpc>
              <a:buFont typeface="Arial" panose="020B0604020202020204" pitchFamily="34" charset="0"/>
              <a:buChar char="•"/>
            </a:pPr>
            <a:r>
              <a:rPr lang="en-GB" sz="2000" b="1">
                <a:solidFill>
                  <a:schemeClr val="bg1"/>
                </a:solidFill>
              </a:rPr>
              <a:t>Co-Op</a:t>
            </a:r>
          </a:p>
          <a:p>
            <a:pPr marL="285750" indent="-285750">
              <a:lnSpc>
                <a:spcPct val="150000"/>
              </a:lnSpc>
              <a:buFont typeface="Arial" panose="020B0604020202020204" pitchFamily="34" charset="0"/>
              <a:buChar char="•"/>
            </a:pPr>
            <a:r>
              <a:rPr lang="en-GB" sz="2000" b="1">
                <a:solidFill>
                  <a:schemeClr val="bg1"/>
                </a:solidFill>
              </a:rPr>
              <a:t>Kimchi Planet</a:t>
            </a:r>
          </a:p>
          <a:p>
            <a:pPr marL="285750" indent="-285750">
              <a:lnSpc>
                <a:spcPct val="150000"/>
              </a:lnSpc>
              <a:buFont typeface="Arial" panose="020B0604020202020204" pitchFamily="34" charset="0"/>
              <a:buChar char="•"/>
            </a:pPr>
            <a:r>
              <a:rPr lang="en-GB" sz="2000" b="1">
                <a:solidFill>
                  <a:schemeClr val="bg1"/>
                </a:solidFill>
              </a:rPr>
              <a:t>Shijo</a:t>
            </a:r>
          </a:p>
          <a:p>
            <a:pPr marL="285750" indent="-285750">
              <a:lnSpc>
                <a:spcPct val="150000"/>
              </a:lnSpc>
              <a:buFont typeface="Arial" panose="020B0604020202020204" pitchFamily="34" charset="0"/>
              <a:buChar char="•"/>
            </a:pPr>
            <a:r>
              <a:rPr lang="en-GB" sz="2000" b="1">
                <a:solidFill>
                  <a:schemeClr val="bg1"/>
                </a:solidFill>
              </a:rPr>
              <a:t>Mi Cha</a:t>
            </a:r>
          </a:p>
        </p:txBody>
      </p:sp>
      <p:pic>
        <p:nvPicPr>
          <p:cNvPr id="8" name="Picture 7" descr="A person holding up two cups of bubble tea">
            <a:extLst>
              <a:ext uri="{FF2B5EF4-FFF2-40B4-BE49-F238E27FC236}">
                <a16:creationId xmlns:a16="http://schemas.microsoft.com/office/drawing/2014/main" id="{FBDEA0E0-3C80-8623-F4FE-B3B1AE6B7E93}"/>
              </a:ext>
            </a:extLst>
          </p:cNvPr>
          <p:cNvPicPr>
            <a:picLocks noChangeAspect="1"/>
          </p:cNvPicPr>
          <p:nvPr/>
        </p:nvPicPr>
        <p:blipFill>
          <a:blip r:embed="rId5">
            <a:extLst>
              <a:ext uri="{28A0092B-C50C-407E-A947-70E740481C1C}">
                <a14:useLocalDpi xmlns:a14="http://schemas.microsoft.com/office/drawing/2010/main" val="0"/>
              </a:ext>
            </a:extLst>
          </a:blip>
          <a:srcRect t="20637" b="20068"/>
          <a:stretch/>
        </p:blipFill>
        <p:spPr>
          <a:xfrm>
            <a:off x="5233446" y="1118562"/>
            <a:ext cx="2595640" cy="2308821"/>
          </a:xfrm>
          <a:prstGeom prst="rect">
            <a:avLst/>
          </a:prstGeom>
        </p:spPr>
      </p:pic>
      <p:pic>
        <p:nvPicPr>
          <p:cNvPr id="10" name="Picture 9" descr="A hand holding a bowl of food&#10;&#10;AI-generated content may be incorrect.">
            <a:extLst>
              <a:ext uri="{FF2B5EF4-FFF2-40B4-BE49-F238E27FC236}">
                <a16:creationId xmlns:a16="http://schemas.microsoft.com/office/drawing/2014/main" id="{85B614BA-AB48-25F4-DEC8-473E06531EEF}"/>
              </a:ext>
            </a:extLst>
          </p:cNvPr>
          <p:cNvPicPr>
            <a:picLocks noChangeAspect="1"/>
          </p:cNvPicPr>
          <p:nvPr/>
        </p:nvPicPr>
        <p:blipFill>
          <a:blip r:embed="rId6">
            <a:extLst>
              <a:ext uri="{28A0092B-C50C-407E-A947-70E740481C1C}">
                <a14:useLocalDpi xmlns:a14="http://schemas.microsoft.com/office/drawing/2010/main" val="0"/>
              </a:ext>
            </a:extLst>
          </a:blip>
          <a:srcRect l="16305" r="16540"/>
          <a:stretch/>
        </p:blipFill>
        <p:spPr>
          <a:xfrm>
            <a:off x="9037384" y="3474858"/>
            <a:ext cx="2945390" cy="2461824"/>
          </a:xfrm>
          <a:prstGeom prst="rect">
            <a:avLst/>
          </a:prstGeom>
        </p:spPr>
      </p:pic>
      <p:pic>
        <p:nvPicPr>
          <p:cNvPr id="14" name="Picture 13" descr="A group of people sitting at a table&#10;&#10;AI-generated content may be incorrect.">
            <a:extLst>
              <a:ext uri="{FF2B5EF4-FFF2-40B4-BE49-F238E27FC236}">
                <a16:creationId xmlns:a16="http://schemas.microsoft.com/office/drawing/2014/main" id="{A673BFDA-9D84-124E-1B79-9FA0FAF801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6464" y="3362832"/>
            <a:ext cx="3854125" cy="2569632"/>
          </a:xfrm>
          <a:prstGeom prst="rect">
            <a:avLst/>
          </a:prstGeom>
        </p:spPr>
      </p:pic>
      <p:pic>
        <p:nvPicPr>
          <p:cNvPr id="2" name="Picture 1" descr="A black and white logo&#10;&#10;AI-generated content may be incorrect.">
            <a:extLst>
              <a:ext uri="{FF2B5EF4-FFF2-40B4-BE49-F238E27FC236}">
                <a16:creationId xmlns:a16="http://schemas.microsoft.com/office/drawing/2014/main" id="{7CA65097-B6B4-1232-C193-01054902BC5B}"/>
              </a:ext>
            </a:extLst>
          </p:cNvPr>
          <p:cNvPicPr>
            <a:picLocks noChangeAspect="1"/>
          </p:cNvPicPr>
          <p:nvPr/>
        </p:nvPicPr>
        <p:blipFill>
          <a:blip r:embed="rId8">
            <a:extLst>
              <a:ext uri="{28A0092B-C50C-407E-A947-70E740481C1C}">
                <a14:useLocalDpi xmlns:a14="http://schemas.microsoft.com/office/drawing/2010/main" val="0"/>
              </a:ext>
            </a:extLst>
          </a:blip>
          <a:srcRect r="50000"/>
          <a:stretch/>
        </p:blipFill>
        <p:spPr>
          <a:xfrm>
            <a:off x="528753" y="67566"/>
            <a:ext cx="517793" cy="517968"/>
          </a:xfrm>
          <a:prstGeom prst="rect">
            <a:avLst/>
          </a:prstGeom>
        </p:spPr>
      </p:pic>
    </p:spTree>
    <p:extLst>
      <p:ext uri="{BB962C8B-B14F-4D97-AF65-F5344CB8AC3E}">
        <p14:creationId xmlns:p14="http://schemas.microsoft.com/office/powerpoint/2010/main" val="38490873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03D74"/>
        </a:solidFill>
        <a:effectLst/>
      </p:bgPr>
    </p:bg>
    <p:spTree>
      <p:nvGrpSpPr>
        <p:cNvPr id="1" name=""/>
        <p:cNvGrpSpPr/>
        <p:nvPr/>
      </p:nvGrpSpPr>
      <p:grpSpPr>
        <a:xfrm>
          <a:off x="0" y="0"/>
          <a:ext cx="0" cy="0"/>
          <a:chOff x="0" y="0"/>
          <a:chExt cx="0" cy="0"/>
        </a:xfrm>
      </p:grpSpPr>
      <p:pic>
        <p:nvPicPr>
          <p:cNvPr id="5" name="Picture 4" descr="A close-up of a black background&#10;&#10;AI-generated content may be incorrect.">
            <a:extLst>
              <a:ext uri="{FF2B5EF4-FFF2-40B4-BE49-F238E27FC236}">
                <a16:creationId xmlns:a16="http://schemas.microsoft.com/office/drawing/2014/main" id="{CAF3D460-3069-E2BB-61D8-4983B140847C}"/>
              </a:ext>
            </a:extLst>
          </p:cNvPr>
          <p:cNvPicPr>
            <a:picLocks noChangeAspect="1"/>
          </p:cNvPicPr>
          <p:nvPr/>
        </p:nvPicPr>
        <p:blipFill>
          <a:blip r:embed="rId3">
            <a:extLst>
              <a:ext uri="{28A0092B-C50C-407E-A947-70E740481C1C}">
                <a14:useLocalDpi xmlns:a14="http://schemas.microsoft.com/office/drawing/2010/main" val="0"/>
              </a:ext>
            </a:extLst>
          </a:blip>
          <a:srcRect l="26649" t="33192" r="37287" b="30496"/>
          <a:stretch/>
        </p:blipFill>
        <p:spPr>
          <a:xfrm>
            <a:off x="437799" y="842539"/>
            <a:ext cx="4609098" cy="2462813"/>
          </a:xfrm>
          <a:prstGeom prst="rect">
            <a:avLst/>
          </a:prstGeom>
        </p:spPr>
      </p:pic>
      <p:sp>
        <p:nvSpPr>
          <p:cNvPr id="9" name="TextBox 8">
            <a:extLst>
              <a:ext uri="{FF2B5EF4-FFF2-40B4-BE49-F238E27FC236}">
                <a16:creationId xmlns:a16="http://schemas.microsoft.com/office/drawing/2014/main" id="{13AB7800-17E2-5AC0-9461-777B20978605}"/>
              </a:ext>
            </a:extLst>
          </p:cNvPr>
          <p:cNvSpPr txBox="1"/>
          <p:nvPr/>
        </p:nvSpPr>
        <p:spPr>
          <a:xfrm>
            <a:off x="285750" y="3275145"/>
            <a:ext cx="4652502" cy="2579039"/>
          </a:xfrm>
          <a:prstGeom prst="rect">
            <a:avLst/>
          </a:prstGeom>
          <a:noFill/>
        </p:spPr>
        <p:txBody>
          <a:bodyPr wrap="square" lIns="91440" tIns="45720" rIns="91440" bIns="45720" rtlCol="0" anchor="t">
            <a:spAutoFit/>
          </a:bodyPr>
          <a:lstStyle/>
          <a:p>
            <a:pPr marL="285750" indent="-285750">
              <a:lnSpc>
                <a:spcPct val="150000"/>
              </a:lnSpc>
              <a:buFont typeface="Arial" panose="020B0604020202020204" pitchFamily="34" charset="0"/>
              <a:buChar char="•"/>
            </a:pPr>
            <a:r>
              <a:rPr lang="en-GB" sz="2200" b="1">
                <a:solidFill>
                  <a:schemeClr val="bg1"/>
                </a:solidFill>
              </a:rPr>
              <a:t>Visit Us On Campus!</a:t>
            </a:r>
          </a:p>
          <a:p>
            <a:pPr marL="285750" indent="-285750">
              <a:lnSpc>
                <a:spcPct val="150000"/>
              </a:lnSpc>
              <a:buFont typeface="Arial" panose="020B0604020202020204" pitchFamily="34" charset="0"/>
              <a:buChar char="•"/>
            </a:pPr>
            <a:r>
              <a:rPr lang="en-GB" sz="2200" b="1">
                <a:solidFill>
                  <a:schemeClr val="bg1"/>
                </a:solidFill>
              </a:rPr>
              <a:t>Call Us: </a:t>
            </a:r>
            <a:r>
              <a:rPr lang="en-GB" sz="2200" b="1" i="1" u="sng">
                <a:solidFill>
                  <a:srgbClr val="03C2ED"/>
                </a:solidFill>
              </a:rPr>
              <a:t>0191 239 3900</a:t>
            </a:r>
          </a:p>
          <a:p>
            <a:pPr marL="285750" indent="-285750">
              <a:lnSpc>
                <a:spcPct val="150000"/>
              </a:lnSpc>
              <a:buFont typeface="Arial" panose="020B0604020202020204" pitchFamily="34" charset="0"/>
              <a:buChar char="•"/>
            </a:pPr>
            <a:r>
              <a:rPr lang="en-GB" sz="2200" b="1">
                <a:solidFill>
                  <a:schemeClr val="bg1"/>
                </a:solidFill>
              </a:rPr>
              <a:t>Email Us: </a:t>
            </a:r>
            <a:r>
              <a:rPr lang="en-GB" sz="2200" b="1" i="1">
                <a:solidFill>
                  <a:srgbClr val="03C2ED"/>
                </a:solidFill>
                <a:hlinkClick r:id="rId4">
                  <a:extLst>
                    <a:ext uri="{A12FA001-AC4F-418D-AE19-62706E023703}">
                      <ahyp:hlinkClr xmlns:ahyp="http://schemas.microsoft.com/office/drawing/2018/hyperlinkcolor" val="tx"/>
                    </a:ext>
                  </a:extLst>
                </a:hlinkClick>
              </a:rPr>
              <a:t>student.union@newcastle.ac.uk</a:t>
            </a:r>
            <a:endParaRPr lang="en-GB" sz="2200" b="1" i="1">
              <a:solidFill>
                <a:srgbClr val="03C2ED"/>
              </a:solidFill>
            </a:endParaRPr>
          </a:p>
          <a:p>
            <a:pPr marL="285750" indent="-285750">
              <a:lnSpc>
                <a:spcPct val="150000"/>
              </a:lnSpc>
              <a:buFont typeface="Arial" panose="020B0604020202020204" pitchFamily="34" charset="0"/>
              <a:buChar char="•"/>
            </a:pPr>
            <a:r>
              <a:rPr lang="en-GB" sz="2200" b="1">
                <a:solidFill>
                  <a:schemeClr val="bg1"/>
                </a:solidFill>
              </a:rPr>
              <a:t>Follow Us: </a:t>
            </a:r>
            <a:r>
              <a:rPr lang="en-GB" sz="2200" b="1" i="1" u="sng">
                <a:solidFill>
                  <a:srgbClr val="03C2ED"/>
                </a:solidFill>
              </a:rPr>
              <a:t>@newcastlesu </a:t>
            </a:r>
          </a:p>
        </p:txBody>
      </p:sp>
      <p:pic>
        <p:nvPicPr>
          <p:cNvPr id="2" name="Picture 1" descr="A black and white logo&#10;&#10;AI-generated content may be incorrect.">
            <a:extLst>
              <a:ext uri="{FF2B5EF4-FFF2-40B4-BE49-F238E27FC236}">
                <a16:creationId xmlns:a16="http://schemas.microsoft.com/office/drawing/2014/main" id="{3125772A-A5C7-408C-3C1E-38068813B492}"/>
              </a:ext>
            </a:extLst>
          </p:cNvPr>
          <p:cNvPicPr>
            <a:picLocks noChangeAspect="1"/>
          </p:cNvPicPr>
          <p:nvPr/>
        </p:nvPicPr>
        <p:blipFill>
          <a:blip r:embed="rId5">
            <a:extLst>
              <a:ext uri="{28A0092B-C50C-407E-A947-70E740481C1C}">
                <a14:useLocalDpi xmlns:a14="http://schemas.microsoft.com/office/drawing/2010/main" val="0"/>
              </a:ext>
            </a:extLst>
          </a:blip>
          <a:srcRect r="50000"/>
          <a:stretch/>
        </p:blipFill>
        <p:spPr>
          <a:xfrm>
            <a:off x="132202" y="230852"/>
            <a:ext cx="517793" cy="517968"/>
          </a:xfrm>
          <a:prstGeom prst="rect">
            <a:avLst/>
          </a:prstGeom>
        </p:spPr>
      </p:pic>
      <p:pic>
        <p:nvPicPr>
          <p:cNvPr id="3" name="Picture 2">
            <a:extLst>
              <a:ext uri="{FF2B5EF4-FFF2-40B4-BE49-F238E27FC236}">
                <a16:creationId xmlns:a16="http://schemas.microsoft.com/office/drawing/2014/main" id="{50703864-69C0-C6A0-A2D4-C1E64D8B6609}"/>
              </a:ext>
            </a:extLst>
          </p:cNvPr>
          <p:cNvPicPr>
            <a:picLocks noChangeAspect="1"/>
          </p:cNvPicPr>
          <p:nvPr/>
        </p:nvPicPr>
        <p:blipFill>
          <a:blip r:embed="rId6"/>
          <a:stretch>
            <a:fillRect/>
          </a:stretch>
        </p:blipFill>
        <p:spPr>
          <a:xfrm>
            <a:off x="5196984" y="1477347"/>
            <a:ext cx="6704380" cy="4478694"/>
          </a:xfrm>
          <a:prstGeom prst="rect">
            <a:avLst/>
          </a:prstGeom>
        </p:spPr>
      </p:pic>
    </p:spTree>
    <p:extLst>
      <p:ext uri="{BB962C8B-B14F-4D97-AF65-F5344CB8AC3E}">
        <p14:creationId xmlns:p14="http://schemas.microsoft.com/office/powerpoint/2010/main" val="10219561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1E57BE"/>
        </a:solidFill>
        <a:effectLst/>
      </p:bgPr>
    </p:bg>
    <p:spTree>
      <p:nvGrpSpPr>
        <p:cNvPr id="1" name=""/>
        <p:cNvGrpSpPr/>
        <p:nvPr/>
      </p:nvGrpSpPr>
      <p:grpSpPr>
        <a:xfrm>
          <a:off x="0" y="0"/>
          <a:ext cx="0" cy="0"/>
          <a:chOff x="0" y="0"/>
          <a:chExt cx="0" cy="0"/>
        </a:xfrm>
      </p:grpSpPr>
      <p:grpSp>
        <p:nvGrpSpPr>
          <p:cNvPr id="2" name="Group 2"/>
          <p:cNvGrpSpPr/>
          <p:nvPr/>
        </p:nvGrpSpPr>
        <p:grpSpPr>
          <a:xfrm>
            <a:off x="2619466" y="1007503"/>
            <a:ext cx="6953068" cy="5082147"/>
            <a:chOff x="0" y="-9525"/>
            <a:chExt cx="2610939" cy="1908391"/>
          </a:xfrm>
        </p:grpSpPr>
        <p:sp>
          <p:nvSpPr>
            <p:cNvPr id="3" name="Freeform 3"/>
            <p:cNvSpPr/>
            <p:nvPr/>
          </p:nvSpPr>
          <p:spPr>
            <a:xfrm>
              <a:off x="0" y="0"/>
              <a:ext cx="2610939" cy="1898866"/>
            </a:xfrm>
            <a:custGeom>
              <a:avLst/>
              <a:gdLst/>
              <a:ahLst/>
              <a:cxnLst/>
              <a:rect l="l" t="t" r="r" b="b"/>
              <a:pathLst>
                <a:path w="2610939" h="1898866">
                  <a:moveTo>
                    <a:pt x="28207" y="0"/>
                  </a:moveTo>
                  <a:lnTo>
                    <a:pt x="2582731" y="0"/>
                  </a:lnTo>
                  <a:cubicBezTo>
                    <a:pt x="2590212" y="0"/>
                    <a:pt x="2597387" y="2972"/>
                    <a:pt x="2602677" y="8262"/>
                  </a:cubicBezTo>
                  <a:cubicBezTo>
                    <a:pt x="2607967" y="13552"/>
                    <a:pt x="2610939" y="20726"/>
                    <a:pt x="2610939" y="28207"/>
                  </a:cubicBezTo>
                  <a:lnTo>
                    <a:pt x="2610939" y="1870659"/>
                  </a:lnTo>
                  <a:cubicBezTo>
                    <a:pt x="2610939" y="1878140"/>
                    <a:pt x="2607967" y="1885315"/>
                    <a:pt x="2602677" y="1890605"/>
                  </a:cubicBezTo>
                  <a:cubicBezTo>
                    <a:pt x="2597387" y="1895894"/>
                    <a:pt x="2590212" y="1898866"/>
                    <a:pt x="2582731" y="1898866"/>
                  </a:cubicBezTo>
                  <a:lnTo>
                    <a:pt x="28207" y="1898866"/>
                  </a:lnTo>
                  <a:cubicBezTo>
                    <a:pt x="20726" y="1898866"/>
                    <a:pt x="13552" y="1895894"/>
                    <a:pt x="8262" y="1890605"/>
                  </a:cubicBezTo>
                  <a:cubicBezTo>
                    <a:pt x="2972" y="1885315"/>
                    <a:pt x="0" y="1878140"/>
                    <a:pt x="0" y="1870659"/>
                  </a:cubicBezTo>
                  <a:lnTo>
                    <a:pt x="0" y="28207"/>
                  </a:lnTo>
                  <a:cubicBezTo>
                    <a:pt x="0" y="20726"/>
                    <a:pt x="2972" y="13552"/>
                    <a:pt x="8262" y="8262"/>
                  </a:cubicBezTo>
                  <a:cubicBezTo>
                    <a:pt x="13552" y="2972"/>
                    <a:pt x="20726" y="0"/>
                    <a:pt x="28207" y="0"/>
                  </a:cubicBezTo>
                  <a:close/>
                </a:path>
              </a:pathLst>
            </a:custGeom>
            <a:solidFill>
              <a:srgbClr val="FEFEFE"/>
            </a:solidFill>
          </p:spPr>
          <p:txBody>
            <a:bodyPr/>
            <a:lstStyle/>
            <a:p>
              <a:endParaRPr lang="en-GB"/>
            </a:p>
          </p:txBody>
        </p:sp>
        <p:sp>
          <p:nvSpPr>
            <p:cNvPr id="4" name="TextBox 4"/>
            <p:cNvSpPr txBox="1"/>
            <p:nvPr/>
          </p:nvSpPr>
          <p:spPr>
            <a:xfrm>
              <a:off x="0" y="-9525"/>
              <a:ext cx="2610939" cy="1908391"/>
            </a:xfrm>
            <a:prstGeom prst="rect">
              <a:avLst/>
            </a:prstGeom>
          </p:spPr>
          <p:txBody>
            <a:bodyPr lIns="32584" tIns="32584" rIns="32584" bIns="32584"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28"/>
                </a:lnSpc>
              </a:pPr>
              <a:endParaRPr sz="800"/>
            </a:p>
          </p:txBody>
        </p:sp>
      </p:grpSp>
      <p:grpSp>
        <p:nvGrpSpPr>
          <p:cNvPr id="5" name="Group 5"/>
          <p:cNvGrpSpPr/>
          <p:nvPr/>
        </p:nvGrpSpPr>
        <p:grpSpPr>
          <a:xfrm>
            <a:off x="2748823" y="1295954"/>
            <a:ext cx="1893207" cy="645102"/>
            <a:chOff x="0" y="0"/>
            <a:chExt cx="1414277" cy="481909"/>
          </a:xfrm>
        </p:grpSpPr>
        <p:sp>
          <p:nvSpPr>
            <p:cNvPr id="6" name="Freeform 6"/>
            <p:cNvSpPr/>
            <p:nvPr/>
          </p:nvSpPr>
          <p:spPr>
            <a:xfrm>
              <a:off x="0" y="0"/>
              <a:ext cx="1414277" cy="481909"/>
            </a:xfrm>
            <a:custGeom>
              <a:avLst/>
              <a:gdLst/>
              <a:ahLst/>
              <a:cxnLst/>
              <a:rect l="l" t="t" r="r" b="b"/>
              <a:pathLst>
                <a:path w="1414277" h="481909">
                  <a:moveTo>
                    <a:pt x="62703" y="0"/>
                  </a:moveTo>
                  <a:lnTo>
                    <a:pt x="1351574" y="0"/>
                  </a:lnTo>
                  <a:cubicBezTo>
                    <a:pt x="1368204" y="0"/>
                    <a:pt x="1384152" y="6606"/>
                    <a:pt x="1395912" y="18365"/>
                  </a:cubicBezTo>
                  <a:cubicBezTo>
                    <a:pt x="1407671" y="30124"/>
                    <a:pt x="1414277" y="46073"/>
                    <a:pt x="1414277" y="62703"/>
                  </a:cubicBezTo>
                  <a:lnTo>
                    <a:pt x="1414277" y="419206"/>
                  </a:lnTo>
                  <a:cubicBezTo>
                    <a:pt x="1414277" y="453836"/>
                    <a:pt x="1386204" y="481909"/>
                    <a:pt x="1351574" y="481909"/>
                  </a:cubicBezTo>
                  <a:lnTo>
                    <a:pt x="62703" y="481909"/>
                  </a:lnTo>
                  <a:cubicBezTo>
                    <a:pt x="46073" y="481909"/>
                    <a:pt x="30124" y="475303"/>
                    <a:pt x="18365" y="463544"/>
                  </a:cubicBezTo>
                  <a:cubicBezTo>
                    <a:pt x="6606" y="451784"/>
                    <a:pt x="0" y="435836"/>
                    <a:pt x="0" y="419206"/>
                  </a:cubicBezTo>
                  <a:lnTo>
                    <a:pt x="0" y="62703"/>
                  </a:lnTo>
                  <a:cubicBezTo>
                    <a:pt x="0" y="46073"/>
                    <a:pt x="6606" y="30124"/>
                    <a:pt x="18365" y="18365"/>
                  </a:cubicBezTo>
                  <a:cubicBezTo>
                    <a:pt x="30124" y="6606"/>
                    <a:pt x="46073" y="0"/>
                    <a:pt x="62703" y="0"/>
                  </a:cubicBezTo>
                  <a:close/>
                </a:path>
              </a:pathLst>
            </a:custGeom>
            <a:solidFill>
              <a:srgbClr val="1E57BE">
                <a:alpha val="78824"/>
              </a:srgbClr>
            </a:solidFill>
          </p:spPr>
          <p:txBody>
            <a:bodyPr/>
            <a:lstStyle/>
            <a:p>
              <a:endParaRPr lang="en-GB"/>
            </a:p>
          </p:txBody>
        </p:sp>
        <p:sp>
          <p:nvSpPr>
            <p:cNvPr id="7" name="TextBox 7"/>
            <p:cNvSpPr txBox="1"/>
            <p:nvPr/>
          </p:nvSpPr>
          <p:spPr>
            <a:xfrm>
              <a:off x="0" y="57150"/>
              <a:ext cx="1414277" cy="424759"/>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8" name="Group 8"/>
          <p:cNvGrpSpPr/>
          <p:nvPr/>
        </p:nvGrpSpPr>
        <p:grpSpPr>
          <a:xfrm>
            <a:off x="2787829" y="1342903"/>
            <a:ext cx="441232" cy="551203"/>
            <a:chOff x="0" y="0"/>
            <a:chExt cx="329612" cy="411764"/>
          </a:xfrm>
        </p:grpSpPr>
        <p:sp>
          <p:nvSpPr>
            <p:cNvPr id="9" name="Freeform 9"/>
            <p:cNvSpPr/>
            <p:nvPr/>
          </p:nvSpPr>
          <p:spPr>
            <a:xfrm>
              <a:off x="0" y="0"/>
              <a:ext cx="329612" cy="411764"/>
            </a:xfrm>
            <a:custGeom>
              <a:avLst/>
              <a:gdLst/>
              <a:ahLst/>
              <a:cxnLst/>
              <a:rect l="l" t="t" r="r" b="b"/>
              <a:pathLst>
                <a:path w="329612" h="411764">
                  <a:moveTo>
                    <a:pt x="163764" y="0"/>
                  </a:moveTo>
                  <a:lnTo>
                    <a:pt x="165849" y="0"/>
                  </a:lnTo>
                  <a:cubicBezTo>
                    <a:pt x="209281" y="0"/>
                    <a:pt x="250935" y="17254"/>
                    <a:pt x="281647" y="47965"/>
                  </a:cubicBezTo>
                  <a:cubicBezTo>
                    <a:pt x="312359" y="78677"/>
                    <a:pt x="329612" y="120331"/>
                    <a:pt x="329612" y="163764"/>
                  </a:cubicBezTo>
                  <a:lnTo>
                    <a:pt x="329612" y="248000"/>
                  </a:lnTo>
                  <a:cubicBezTo>
                    <a:pt x="329612" y="291433"/>
                    <a:pt x="312359" y="333087"/>
                    <a:pt x="281647" y="363799"/>
                  </a:cubicBezTo>
                  <a:cubicBezTo>
                    <a:pt x="250935" y="394510"/>
                    <a:pt x="209281" y="411764"/>
                    <a:pt x="165849" y="411764"/>
                  </a:cubicBezTo>
                  <a:lnTo>
                    <a:pt x="163764" y="411764"/>
                  </a:lnTo>
                  <a:cubicBezTo>
                    <a:pt x="120331" y="411764"/>
                    <a:pt x="78677" y="394510"/>
                    <a:pt x="47965" y="363799"/>
                  </a:cubicBezTo>
                  <a:cubicBezTo>
                    <a:pt x="17254" y="333087"/>
                    <a:pt x="0" y="291433"/>
                    <a:pt x="0" y="248000"/>
                  </a:cubicBezTo>
                  <a:lnTo>
                    <a:pt x="0" y="163764"/>
                  </a:lnTo>
                  <a:cubicBezTo>
                    <a:pt x="0" y="120331"/>
                    <a:pt x="17254" y="78677"/>
                    <a:pt x="47965" y="47965"/>
                  </a:cubicBezTo>
                  <a:cubicBezTo>
                    <a:pt x="78677" y="17254"/>
                    <a:pt x="120331" y="0"/>
                    <a:pt x="163764" y="0"/>
                  </a:cubicBezTo>
                  <a:close/>
                </a:path>
              </a:pathLst>
            </a:custGeom>
            <a:solidFill>
              <a:srgbClr val="FFFDF7"/>
            </a:solidFill>
          </p:spPr>
          <p:txBody>
            <a:bodyPr/>
            <a:lstStyle/>
            <a:p>
              <a:endParaRPr lang="en-GB"/>
            </a:p>
          </p:txBody>
        </p:sp>
        <p:sp>
          <p:nvSpPr>
            <p:cNvPr id="10" name="TextBox 10"/>
            <p:cNvSpPr txBox="1"/>
            <p:nvPr/>
          </p:nvSpPr>
          <p:spPr>
            <a:xfrm>
              <a:off x="0" y="57150"/>
              <a:ext cx="329612" cy="354614"/>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11" name="Group 11"/>
          <p:cNvGrpSpPr/>
          <p:nvPr/>
        </p:nvGrpSpPr>
        <p:grpSpPr>
          <a:xfrm>
            <a:off x="2748823" y="2071046"/>
            <a:ext cx="1893207" cy="645102"/>
            <a:chOff x="0" y="0"/>
            <a:chExt cx="1414277" cy="481909"/>
          </a:xfrm>
        </p:grpSpPr>
        <p:sp>
          <p:nvSpPr>
            <p:cNvPr id="12" name="Freeform 12"/>
            <p:cNvSpPr/>
            <p:nvPr/>
          </p:nvSpPr>
          <p:spPr>
            <a:xfrm>
              <a:off x="0" y="0"/>
              <a:ext cx="1414277" cy="481909"/>
            </a:xfrm>
            <a:custGeom>
              <a:avLst/>
              <a:gdLst/>
              <a:ahLst/>
              <a:cxnLst/>
              <a:rect l="l" t="t" r="r" b="b"/>
              <a:pathLst>
                <a:path w="1414277" h="481909">
                  <a:moveTo>
                    <a:pt x="62703" y="0"/>
                  </a:moveTo>
                  <a:lnTo>
                    <a:pt x="1351574" y="0"/>
                  </a:lnTo>
                  <a:cubicBezTo>
                    <a:pt x="1368204" y="0"/>
                    <a:pt x="1384152" y="6606"/>
                    <a:pt x="1395912" y="18365"/>
                  </a:cubicBezTo>
                  <a:cubicBezTo>
                    <a:pt x="1407671" y="30124"/>
                    <a:pt x="1414277" y="46073"/>
                    <a:pt x="1414277" y="62703"/>
                  </a:cubicBezTo>
                  <a:lnTo>
                    <a:pt x="1414277" y="419206"/>
                  </a:lnTo>
                  <a:cubicBezTo>
                    <a:pt x="1414277" y="453836"/>
                    <a:pt x="1386204" y="481909"/>
                    <a:pt x="1351574" y="481909"/>
                  </a:cubicBezTo>
                  <a:lnTo>
                    <a:pt x="62703" y="481909"/>
                  </a:lnTo>
                  <a:cubicBezTo>
                    <a:pt x="46073" y="481909"/>
                    <a:pt x="30124" y="475303"/>
                    <a:pt x="18365" y="463544"/>
                  </a:cubicBezTo>
                  <a:cubicBezTo>
                    <a:pt x="6606" y="451784"/>
                    <a:pt x="0" y="435836"/>
                    <a:pt x="0" y="419206"/>
                  </a:cubicBezTo>
                  <a:lnTo>
                    <a:pt x="0" y="62703"/>
                  </a:lnTo>
                  <a:cubicBezTo>
                    <a:pt x="0" y="46073"/>
                    <a:pt x="6606" y="30124"/>
                    <a:pt x="18365" y="18365"/>
                  </a:cubicBezTo>
                  <a:cubicBezTo>
                    <a:pt x="30124" y="6606"/>
                    <a:pt x="46073" y="0"/>
                    <a:pt x="62703" y="0"/>
                  </a:cubicBezTo>
                  <a:close/>
                </a:path>
              </a:pathLst>
            </a:custGeom>
            <a:solidFill>
              <a:srgbClr val="1E57BE">
                <a:alpha val="78824"/>
              </a:srgbClr>
            </a:solidFill>
          </p:spPr>
          <p:txBody>
            <a:bodyPr/>
            <a:lstStyle/>
            <a:p>
              <a:endParaRPr lang="en-GB"/>
            </a:p>
          </p:txBody>
        </p:sp>
        <p:sp>
          <p:nvSpPr>
            <p:cNvPr id="13" name="TextBox 13"/>
            <p:cNvSpPr txBox="1"/>
            <p:nvPr/>
          </p:nvSpPr>
          <p:spPr>
            <a:xfrm>
              <a:off x="0" y="57150"/>
              <a:ext cx="1414277" cy="424759"/>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14" name="Group 14"/>
          <p:cNvGrpSpPr/>
          <p:nvPr/>
        </p:nvGrpSpPr>
        <p:grpSpPr>
          <a:xfrm>
            <a:off x="2787829" y="2117996"/>
            <a:ext cx="441232" cy="551203"/>
            <a:chOff x="0" y="0"/>
            <a:chExt cx="329612" cy="411764"/>
          </a:xfrm>
        </p:grpSpPr>
        <p:sp>
          <p:nvSpPr>
            <p:cNvPr id="15" name="Freeform 15"/>
            <p:cNvSpPr/>
            <p:nvPr/>
          </p:nvSpPr>
          <p:spPr>
            <a:xfrm>
              <a:off x="0" y="0"/>
              <a:ext cx="329612" cy="411764"/>
            </a:xfrm>
            <a:custGeom>
              <a:avLst/>
              <a:gdLst/>
              <a:ahLst/>
              <a:cxnLst/>
              <a:rect l="l" t="t" r="r" b="b"/>
              <a:pathLst>
                <a:path w="329612" h="411764">
                  <a:moveTo>
                    <a:pt x="163764" y="0"/>
                  </a:moveTo>
                  <a:lnTo>
                    <a:pt x="165849" y="0"/>
                  </a:lnTo>
                  <a:cubicBezTo>
                    <a:pt x="209281" y="0"/>
                    <a:pt x="250935" y="17254"/>
                    <a:pt x="281647" y="47965"/>
                  </a:cubicBezTo>
                  <a:cubicBezTo>
                    <a:pt x="312359" y="78677"/>
                    <a:pt x="329612" y="120331"/>
                    <a:pt x="329612" y="163764"/>
                  </a:cubicBezTo>
                  <a:lnTo>
                    <a:pt x="329612" y="248000"/>
                  </a:lnTo>
                  <a:cubicBezTo>
                    <a:pt x="329612" y="291433"/>
                    <a:pt x="312359" y="333087"/>
                    <a:pt x="281647" y="363799"/>
                  </a:cubicBezTo>
                  <a:cubicBezTo>
                    <a:pt x="250935" y="394510"/>
                    <a:pt x="209281" y="411764"/>
                    <a:pt x="165849" y="411764"/>
                  </a:cubicBezTo>
                  <a:lnTo>
                    <a:pt x="163764" y="411764"/>
                  </a:lnTo>
                  <a:cubicBezTo>
                    <a:pt x="120331" y="411764"/>
                    <a:pt x="78677" y="394510"/>
                    <a:pt x="47965" y="363799"/>
                  </a:cubicBezTo>
                  <a:cubicBezTo>
                    <a:pt x="17254" y="333087"/>
                    <a:pt x="0" y="291433"/>
                    <a:pt x="0" y="248000"/>
                  </a:cubicBezTo>
                  <a:lnTo>
                    <a:pt x="0" y="163764"/>
                  </a:lnTo>
                  <a:cubicBezTo>
                    <a:pt x="0" y="120331"/>
                    <a:pt x="17254" y="78677"/>
                    <a:pt x="47965" y="47965"/>
                  </a:cubicBezTo>
                  <a:cubicBezTo>
                    <a:pt x="78677" y="17254"/>
                    <a:pt x="120331" y="0"/>
                    <a:pt x="163764" y="0"/>
                  </a:cubicBezTo>
                  <a:close/>
                </a:path>
              </a:pathLst>
            </a:custGeom>
            <a:solidFill>
              <a:srgbClr val="FFFDF7"/>
            </a:solidFill>
          </p:spPr>
          <p:txBody>
            <a:bodyPr/>
            <a:lstStyle/>
            <a:p>
              <a:endParaRPr lang="en-GB"/>
            </a:p>
          </p:txBody>
        </p:sp>
        <p:sp>
          <p:nvSpPr>
            <p:cNvPr id="16" name="TextBox 16"/>
            <p:cNvSpPr txBox="1"/>
            <p:nvPr/>
          </p:nvSpPr>
          <p:spPr>
            <a:xfrm>
              <a:off x="0" y="57150"/>
              <a:ext cx="329612" cy="354614"/>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17" name="Group 17"/>
          <p:cNvGrpSpPr/>
          <p:nvPr/>
        </p:nvGrpSpPr>
        <p:grpSpPr>
          <a:xfrm>
            <a:off x="2748823" y="2846138"/>
            <a:ext cx="1893207" cy="645102"/>
            <a:chOff x="0" y="0"/>
            <a:chExt cx="1414277" cy="481909"/>
          </a:xfrm>
        </p:grpSpPr>
        <p:sp>
          <p:nvSpPr>
            <p:cNvPr id="18" name="Freeform 18"/>
            <p:cNvSpPr/>
            <p:nvPr/>
          </p:nvSpPr>
          <p:spPr>
            <a:xfrm>
              <a:off x="0" y="0"/>
              <a:ext cx="1414277" cy="481909"/>
            </a:xfrm>
            <a:custGeom>
              <a:avLst/>
              <a:gdLst/>
              <a:ahLst/>
              <a:cxnLst/>
              <a:rect l="l" t="t" r="r" b="b"/>
              <a:pathLst>
                <a:path w="1414277" h="481909">
                  <a:moveTo>
                    <a:pt x="62703" y="0"/>
                  </a:moveTo>
                  <a:lnTo>
                    <a:pt x="1351574" y="0"/>
                  </a:lnTo>
                  <a:cubicBezTo>
                    <a:pt x="1368204" y="0"/>
                    <a:pt x="1384152" y="6606"/>
                    <a:pt x="1395912" y="18365"/>
                  </a:cubicBezTo>
                  <a:cubicBezTo>
                    <a:pt x="1407671" y="30124"/>
                    <a:pt x="1414277" y="46073"/>
                    <a:pt x="1414277" y="62703"/>
                  </a:cubicBezTo>
                  <a:lnTo>
                    <a:pt x="1414277" y="419206"/>
                  </a:lnTo>
                  <a:cubicBezTo>
                    <a:pt x="1414277" y="453836"/>
                    <a:pt x="1386204" y="481909"/>
                    <a:pt x="1351574" y="481909"/>
                  </a:cubicBezTo>
                  <a:lnTo>
                    <a:pt x="62703" y="481909"/>
                  </a:lnTo>
                  <a:cubicBezTo>
                    <a:pt x="46073" y="481909"/>
                    <a:pt x="30124" y="475303"/>
                    <a:pt x="18365" y="463544"/>
                  </a:cubicBezTo>
                  <a:cubicBezTo>
                    <a:pt x="6606" y="451784"/>
                    <a:pt x="0" y="435836"/>
                    <a:pt x="0" y="419206"/>
                  </a:cubicBezTo>
                  <a:lnTo>
                    <a:pt x="0" y="62703"/>
                  </a:lnTo>
                  <a:cubicBezTo>
                    <a:pt x="0" y="46073"/>
                    <a:pt x="6606" y="30124"/>
                    <a:pt x="18365" y="18365"/>
                  </a:cubicBezTo>
                  <a:cubicBezTo>
                    <a:pt x="30124" y="6606"/>
                    <a:pt x="46073" y="0"/>
                    <a:pt x="62703" y="0"/>
                  </a:cubicBezTo>
                  <a:close/>
                </a:path>
              </a:pathLst>
            </a:custGeom>
            <a:solidFill>
              <a:srgbClr val="1E57BE">
                <a:alpha val="78824"/>
              </a:srgbClr>
            </a:solidFill>
          </p:spPr>
          <p:txBody>
            <a:bodyPr/>
            <a:lstStyle/>
            <a:p>
              <a:endParaRPr lang="en-GB"/>
            </a:p>
          </p:txBody>
        </p:sp>
        <p:sp>
          <p:nvSpPr>
            <p:cNvPr id="19" name="TextBox 19"/>
            <p:cNvSpPr txBox="1"/>
            <p:nvPr/>
          </p:nvSpPr>
          <p:spPr>
            <a:xfrm>
              <a:off x="0" y="57150"/>
              <a:ext cx="1414277" cy="424759"/>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20" name="Group 20"/>
          <p:cNvGrpSpPr/>
          <p:nvPr/>
        </p:nvGrpSpPr>
        <p:grpSpPr>
          <a:xfrm>
            <a:off x="2787829" y="2893088"/>
            <a:ext cx="441232" cy="551203"/>
            <a:chOff x="0" y="0"/>
            <a:chExt cx="329612" cy="411764"/>
          </a:xfrm>
        </p:grpSpPr>
        <p:sp>
          <p:nvSpPr>
            <p:cNvPr id="21" name="Freeform 21"/>
            <p:cNvSpPr/>
            <p:nvPr/>
          </p:nvSpPr>
          <p:spPr>
            <a:xfrm>
              <a:off x="0" y="0"/>
              <a:ext cx="329612" cy="411764"/>
            </a:xfrm>
            <a:custGeom>
              <a:avLst/>
              <a:gdLst/>
              <a:ahLst/>
              <a:cxnLst/>
              <a:rect l="l" t="t" r="r" b="b"/>
              <a:pathLst>
                <a:path w="329612" h="411764">
                  <a:moveTo>
                    <a:pt x="163764" y="0"/>
                  </a:moveTo>
                  <a:lnTo>
                    <a:pt x="165849" y="0"/>
                  </a:lnTo>
                  <a:cubicBezTo>
                    <a:pt x="209281" y="0"/>
                    <a:pt x="250935" y="17254"/>
                    <a:pt x="281647" y="47965"/>
                  </a:cubicBezTo>
                  <a:cubicBezTo>
                    <a:pt x="312359" y="78677"/>
                    <a:pt x="329612" y="120331"/>
                    <a:pt x="329612" y="163764"/>
                  </a:cubicBezTo>
                  <a:lnTo>
                    <a:pt x="329612" y="248000"/>
                  </a:lnTo>
                  <a:cubicBezTo>
                    <a:pt x="329612" y="291433"/>
                    <a:pt x="312359" y="333087"/>
                    <a:pt x="281647" y="363799"/>
                  </a:cubicBezTo>
                  <a:cubicBezTo>
                    <a:pt x="250935" y="394510"/>
                    <a:pt x="209281" y="411764"/>
                    <a:pt x="165849" y="411764"/>
                  </a:cubicBezTo>
                  <a:lnTo>
                    <a:pt x="163764" y="411764"/>
                  </a:lnTo>
                  <a:cubicBezTo>
                    <a:pt x="120331" y="411764"/>
                    <a:pt x="78677" y="394510"/>
                    <a:pt x="47965" y="363799"/>
                  </a:cubicBezTo>
                  <a:cubicBezTo>
                    <a:pt x="17254" y="333087"/>
                    <a:pt x="0" y="291433"/>
                    <a:pt x="0" y="248000"/>
                  </a:cubicBezTo>
                  <a:lnTo>
                    <a:pt x="0" y="163764"/>
                  </a:lnTo>
                  <a:cubicBezTo>
                    <a:pt x="0" y="120331"/>
                    <a:pt x="17254" y="78677"/>
                    <a:pt x="47965" y="47965"/>
                  </a:cubicBezTo>
                  <a:cubicBezTo>
                    <a:pt x="78677" y="17254"/>
                    <a:pt x="120331" y="0"/>
                    <a:pt x="163764" y="0"/>
                  </a:cubicBezTo>
                  <a:close/>
                </a:path>
              </a:pathLst>
            </a:custGeom>
            <a:solidFill>
              <a:srgbClr val="FFFDF7"/>
            </a:solidFill>
          </p:spPr>
          <p:txBody>
            <a:bodyPr/>
            <a:lstStyle/>
            <a:p>
              <a:endParaRPr lang="en-GB"/>
            </a:p>
          </p:txBody>
        </p:sp>
        <p:sp>
          <p:nvSpPr>
            <p:cNvPr id="22" name="TextBox 22"/>
            <p:cNvSpPr txBox="1"/>
            <p:nvPr/>
          </p:nvSpPr>
          <p:spPr>
            <a:xfrm>
              <a:off x="0" y="57150"/>
              <a:ext cx="329612" cy="354614"/>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23" name="Group 23"/>
          <p:cNvGrpSpPr/>
          <p:nvPr/>
        </p:nvGrpSpPr>
        <p:grpSpPr>
          <a:xfrm>
            <a:off x="2759447" y="4413864"/>
            <a:ext cx="3151918" cy="639458"/>
            <a:chOff x="0" y="0"/>
            <a:chExt cx="1414277" cy="481909"/>
          </a:xfrm>
        </p:grpSpPr>
        <p:sp>
          <p:nvSpPr>
            <p:cNvPr id="24" name="Freeform 24"/>
            <p:cNvSpPr/>
            <p:nvPr/>
          </p:nvSpPr>
          <p:spPr>
            <a:xfrm>
              <a:off x="0" y="0"/>
              <a:ext cx="1414277" cy="481909"/>
            </a:xfrm>
            <a:custGeom>
              <a:avLst/>
              <a:gdLst/>
              <a:ahLst/>
              <a:cxnLst/>
              <a:rect l="l" t="t" r="r" b="b"/>
              <a:pathLst>
                <a:path w="1414277" h="481909">
                  <a:moveTo>
                    <a:pt x="62703" y="0"/>
                  </a:moveTo>
                  <a:lnTo>
                    <a:pt x="1351574" y="0"/>
                  </a:lnTo>
                  <a:cubicBezTo>
                    <a:pt x="1368204" y="0"/>
                    <a:pt x="1384152" y="6606"/>
                    <a:pt x="1395912" y="18365"/>
                  </a:cubicBezTo>
                  <a:cubicBezTo>
                    <a:pt x="1407671" y="30124"/>
                    <a:pt x="1414277" y="46073"/>
                    <a:pt x="1414277" y="62703"/>
                  </a:cubicBezTo>
                  <a:lnTo>
                    <a:pt x="1414277" y="419206"/>
                  </a:lnTo>
                  <a:cubicBezTo>
                    <a:pt x="1414277" y="453836"/>
                    <a:pt x="1386204" y="481909"/>
                    <a:pt x="1351574" y="481909"/>
                  </a:cubicBezTo>
                  <a:lnTo>
                    <a:pt x="62703" y="481909"/>
                  </a:lnTo>
                  <a:cubicBezTo>
                    <a:pt x="46073" y="481909"/>
                    <a:pt x="30124" y="475303"/>
                    <a:pt x="18365" y="463544"/>
                  </a:cubicBezTo>
                  <a:cubicBezTo>
                    <a:pt x="6606" y="451784"/>
                    <a:pt x="0" y="435836"/>
                    <a:pt x="0" y="419206"/>
                  </a:cubicBezTo>
                  <a:lnTo>
                    <a:pt x="0" y="62703"/>
                  </a:lnTo>
                  <a:cubicBezTo>
                    <a:pt x="0" y="46073"/>
                    <a:pt x="6606" y="30124"/>
                    <a:pt x="18365" y="18365"/>
                  </a:cubicBezTo>
                  <a:cubicBezTo>
                    <a:pt x="30124" y="6606"/>
                    <a:pt x="46073" y="0"/>
                    <a:pt x="62703" y="0"/>
                  </a:cubicBezTo>
                  <a:close/>
                </a:path>
              </a:pathLst>
            </a:custGeom>
            <a:solidFill>
              <a:srgbClr val="1E57BE">
                <a:alpha val="78824"/>
              </a:srgbClr>
            </a:solidFill>
          </p:spPr>
          <p:txBody>
            <a:bodyPr/>
            <a:lstStyle/>
            <a:p>
              <a:endParaRPr lang="en-GB"/>
            </a:p>
          </p:txBody>
        </p:sp>
        <p:sp>
          <p:nvSpPr>
            <p:cNvPr id="25" name="TextBox 25"/>
            <p:cNvSpPr txBox="1"/>
            <p:nvPr/>
          </p:nvSpPr>
          <p:spPr>
            <a:xfrm>
              <a:off x="0" y="57150"/>
              <a:ext cx="1414277" cy="424759"/>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29" name="Group 29"/>
          <p:cNvGrpSpPr/>
          <p:nvPr/>
        </p:nvGrpSpPr>
        <p:grpSpPr>
          <a:xfrm>
            <a:off x="4710394" y="2865105"/>
            <a:ext cx="1182716" cy="633739"/>
            <a:chOff x="0" y="0"/>
            <a:chExt cx="569168" cy="304980"/>
          </a:xfrm>
        </p:grpSpPr>
        <p:sp>
          <p:nvSpPr>
            <p:cNvPr id="30" name="Freeform 30"/>
            <p:cNvSpPr/>
            <p:nvPr/>
          </p:nvSpPr>
          <p:spPr>
            <a:xfrm>
              <a:off x="0" y="0"/>
              <a:ext cx="569168" cy="304980"/>
            </a:xfrm>
            <a:custGeom>
              <a:avLst/>
              <a:gdLst/>
              <a:ahLst/>
              <a:cxnLst/>
              <a:rect l="l" t="t" r="r" b="b"/>
              <a:pathLst>
                <a:path w="569168" h="304980">
                  <a:moveTo>
                    <a:pt x="74187" y="0"/>
                  </a:moveTo>
                  <a:lnTo>
                    <a:pt x="494982" y="0"/>
                  </a:lnTo>
                  <a:cubicBezTo>
                    <a:pt x="514657" y="0"/>
                    <a:pt x="533527" y="7816"/>
                    <a:pt x="547440" y="21729"/>
                  </a:cubicBezTo>
                  <a:cubicBezTo>
                    <a:pt x="561352" y="35641"/>
                    <a:pt x="569168" y="54511"/>
                    <a:pt x="569168" y="74187"/>
                  </a:cubicBezTo>
                  <a:lnTo>
                    <a:pt x="569168" y="230793"/>
                  </a:lnTo>
                  <a:cubicBezTo>
                    <a:pt x="569168" y="271765"/>
                    <a:pt x="535954" y="304980"/>
                    <a:pt x="494982" y="304980"/>
                  </a:cubicBezTo>
                  <a:lnTo>
                    <a:pt x="74187" y="304980"/>
                  </a:lnTo>
                  <a:cubicBezTo>
                    <a:pt x="54511" y="304980"/>
                    <a:pt x="35641" y="297163"/>
                    <a:pt x="21729" y="283251"/>
                  </a:cubicBezTo>
                  <a:cubicBezTo>
                    <a:pt x="7816" y="269338"/>
                    <a:pt x="0" y="250468"/>
                    <a:pt x="0" y="230793"/>
                  </a:cubicBezTo>
                  <a:lnTo>
                    <a:pt x="0" y="74187"/>
                  </a:lnTo>
                  <a:cubicBezTo>
                    <a:pt x="0" y="33215"/>
                    <a:pt x="33215" y="0"/>
                    <a:pt x="74187" y="0"/>
                  </a:cubicBezTo>
                  <a:close/>
                </a:path>
              </a:pathLst>
            </a:custGeom>
            <a:blipFill>
              <a:blip r:embed="rId2"/>
              <a:stretch>
                <a:fillRect t="-18709" b="-5481"/>
              </a:stretch>
            </a:blipFill>
          </p:spPr>
          <p:txBody>
            <a:bodyPr/>
            <a:lstStyle/>
            <a:p>
              <a:endParaRPr lang="en-GB"/>
            </a:p>
          </p:txBody>
        </p:sp>
      </p:grpSp>
      <p:grpSp>
        <p:nvGrpSpPr>
          <p:cNvPr id="31" name="Group 31"/>
          <p:cNvGrpSpPr/>
          <p:nvPr/>
        </p:nvGrpSpPr>
        <p:grpSpPr>
          <a:xfrm>
            <a:off x="4702499" y="3638822"/>
            <a:ext cx="1193748" cy="639650"/>
            <a:chOff x="0" y="0"/>
            <a:chExt cx="569168" cy="304980"/>
          </a:xfrm>
        </p:grpSpPr>
        <p:sp>
          <p:nvSpPr>
            <p:cNvPr id="32" name="Freeform 32"/>
            <p:cNvSpPr/>
            <p:nvPr/>
          </p:nvSpPr>
          <p:spPr>
            <a:xfrm>
              <a:off x="0" y="0"/>
              <a:ext cx="569168" cy="304980"/>
            </a:xfrm>
            <a:custGeom>
              <a:avLst/>
              <a:gdLst/>
              <a:ahLst/>
              <a:cxnLst/>
              <a:rect l="l" t="t" r="r" b="b"/>
              <a:pathLst>
                <a:path w="569168" h="304980">
                  <a:moveTo>
                    <a:pt x="73501" y="0"/>
                  </a:moveTo>
                  <a:lnTo>
                    <a:pt x="495667" y="0"/>
                  </a:lnTo>
                  <a:cubicBezTo>
                    <a:pt x="536261" y="0"/>
                    <a:pt x="569168" y="32908"/>
                    <a:pt x="569168" y="73501"/>
                  </a:cubicBezTo>
                  <a:lnTo>
                    <a:pt x="569168" y="231478"/>
                  </a:lnTo>
                  <a:cubicBezTo>
                    <a:pt x="569168" y="272072"/>
                    <a:pt x="536261" y="304980"/>
                    <a:pt x="495667" y="304980"/>
                  </a:cubicBezTo>
                  <a:lnTo>
                    <a:pt x="73501" y="304980"/>
                  </a:lnTo>
                  <a:cubicBezTo>
                    <a:pt x="54007" y="304980"/>
                    <a:pt x="35312" y="297236"/>
                    <a:pt x="21528" y="283452"/>
                  </a:cubicBezTo>
                  <a:cubicBezTo>
                    <a:pt x="7744" y="269667"/>
                    <a:pt x="0" y="250972"/>
                    <a:pt x="0" y="231478"/>
                  </a:cubicBezTo>
                  <a:lnTo>
                    <a:pt x="0" y="73501"/>
                  </a:lnTo>
                  <a:cubicBezTo>
                    <a:pt x="0" y="32908"/>
                    <a:pt x="32908" y="0"/>
                    <a:pt x="73501" y="0"/>
                  </a:cubicBezTo>
                  <a:close/>
                </a:path>
              </a:pathLst>
            </a:custGeom>
            <a:blipFill>
              <a:blip r:embed="rId3"/>
              <a:stretch>
                <a:fillRect t="-36292" b="-3676"/>
              </a:stretch>
            </a:blipFill>
          </p:spPr>
          <p:txBody>
            <a:bodyPr/>
            <a:lstStyle/>
            <a:p>
              <a:endParaRPr lang="en-GB"/>
            </a:p>
          </p:txBody>
        </p:sp>
      </p:grpSp>
      <p:grpSp>
        <p:nvGrpSpPr>
          <p:cNvPr id="33" name="Group 33"/>
          <p:cNvGrpSpPr/>
          <p:nvPr/>
        </p:nvGrpSpPr>
        <p:grpSpPr>
          <a:xfrm>
            <a:off x="2759447" y="3627180"/>
            <a:ext cx="1893207" cy="645102"/>
            <a:chOff x="0" y="0"/>
            <a:chExt cx="1414277" cy="481909"/>
          </a:xfrm>
        </p:grpSpPr>
        <p:sp>
          <p:nvSpPr>
            <p:cNvPr id="34" name="Freeform 34"/>
            <p:cNvSpPr/>
            <p:nvPr/>
          </p:nvSpPr>
          <p:spPr>
            <a:xfrm>
              <a:off x="0" y="0"/>
              <a:ext cx="1414277" cy="481909"/>
            </a:xfrm>
            <a:custGeom>
              <a:avLst/>
              <a:gdLst/>
              <a:ahLst/>
              <a:cxnLst/>
              <a:rect l="l" t="t" r="r" b="b"/>
              <a:pathLst>
                <a:path w="1414277" h="481909">
                  <a:moveTo>
                    <a:pt x="62703" y="0"/>
                  </a:moveTo>
                  <a:lnTo>
                    <a:pt x="1351574" y="0"/>
                  </a:lnTo>
                  <a:cubicBezTo>
                    <a:pt x="1368204" y="0"/>
                    <a:pt x="1384152" y="6606"/>
                    <a:pt x="1395912" y="18365"/>
                  </a:cubicBezTo>
                  <a:cubicBezTo>
                    <a:pt x="1407671" y="30124"/>
                    <a:pt x="1414277" y="46073"/>
                    <a:pt x="1414277" y="62703"/>
                  </a:cubicBezTo>
                  <a:lnTo>
                    <a:pt x="1414277" y="419206"/>
                  </a:lnTo>
                  <a:cubicBezTo>
                    <a:pt x="1414277" y="453836"/>
                    <a:pt x="1386204" y="481909"/>
                    <a:pt x="1351574" y="481909"/>
                  </a:cubicBezTo>
                  <a:lnTo>
                    <a:pt x="62703" y="481909"/>
                  </a:lnTo>
                  <a:cubicBezTo>
                    <a:pt x="46073" y="481909"/>
                    <a:pt x="30124" y="475303"/>
                    <a:pt x="18365" y="463544"/>
                  </a:cubicBezTo>
                  <a:cubicBezTo>
                    <a:pt x="6606" y="451784"/>
                    <a:pt x="0" y="435836"/>
                    <a:pt x="0" y="419206"/>
                  </a:cubicBezTo>
                  <a:lnTo>
                    <a:pt x="0" y="62703"/>
                  </a:lnTo>
                  <a:cubicBezTo>
                    <a:pt x="0" y="46073"/>
                    <a:pt x="6606" y="30124"/>
                    <a:pt x="18365" y="18365"/>
                  </a:cubicBezTo>
                  <a:cubicBezTo>
                    <a:pt x="30124" y="6606"/>
                    <a:pt x="46073" y="0"/>
                    <a:pt x="62703" y="0"/>
                  </a:cubicBezTo>
                  <a:close/>
                </a:path>
              </a:pathLst>
            </a:custGeom>
            <a:solidFill>
              <a:srgbClr val="1E57BE">
                <a:alpha val="78824"/>
              </a:srgbClr>
            </a:solidFill>
          </p:spPr>
          <p:txBody>
            <a:bodyPr/>
            <a:lstStyle/>
            <a:p>
              <a:endParaRPr lang="en-GB"/>
            </a:p>
          </p:txBody>
        </p:sp>
        <p:sp>
          <p:nvSpPr>
            <p:cNvPr id="35" name="TextBox 35"/>
            <p:cNvSpPr txBox="1"/>
            <p:nvPr/>
          </p:nvSpPr>
          <p:spPr>
            <a:xfrm>
              <a:off x="0" y="57150"/>
              <a:ext cx="1414277" cy="424759"/>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36" name="Group 36"/>
          <p:cNvGrpSpPr/>
          <p:nvPr/>
        </p:nvGrpSpPr>
        <p:grpSpPr>
          <a:xfrm>
            <a:off x="2798453" y="3674129"/>
            <a:ext cx="441232" cy="551203"/>
            <a:chOff x="0" y="0"/>
            <a:chExt cx="329612" cy="411764"/>
          </a:xfrm>
        </p:grpSpPr>
        <p:sp>
          <p:nvSpPr>
            <p:cNvPr id="37" name="Freeform 37"/>
            <p:cNvSpPr/>
            <p:nvPr/>
          </p:nvSpPr>
          <p:spPr>
            <a:xfrm>
              <a:off x="0" y="0"/>
              <a:ext cx="329612" cy="411764"/>
            </a:xfrm>
            <a:custGeom>
              <a:avLst/>
              <a:gdLst/>
              <a:ahLst/>
              <a:cxnLst/>
              <a:rect l="l" t="t" r="r" b="b"/>
              <a:pathLst>
                <a:path w="329612" h="411764">
                  <a:moveTo>
                    <a:pt x="163764" y="0"/>
                  </a:moveTo>
                  <a:lnTo>
                    <a:pt x="165849" y="0"/>
                  </a:lnTo>
                  <a:cubicBezTo>
                    <a:pt x="209281" y="0"/>
                    <a:pt x="250935" y="17254"/>
                    <a:pt x="281647" y="47965"/>
                  </a:cubicBezTo>
                  <a:cubicBezTo>
                    <a:pt x="312359" y="78677"/>
                    <a:pt x="329612" y="120331"/>
                    <a:pt x="329612" y="163764"/>
                  </a:cubicBezTo>
                  <a:lnTo>
                    <a:pt x="329612" y="248000"/>
                  </a:lnTo>
                  <a:cubicBezTo>
                    <a:pt x="329612" y="291433"/>
                    <a:pt x="312359" y="333087"/>
                    <a:pt x="281647" y="363799"/>
                  </a:cubicBezTo>
                  <a:cubicBezTo>
                    <a:pt x="250935" y="394510"/>
                    <a:pt x="209281" y="411764"/>
                    <a:pt x="165849" y="411764"/>
                  </a:cubicBezTo>
                  <a:lnTo>
                    <a:pt x="163764" y="411764"/>
                  </a:lnTo>
                  <a:cubicBezTo>
                    <a:pt x="120331" y="411764"/>
                    <a:pt x="78677" y="394510"/>
                    <a:pt x="47965" y="363799"/>
                  </a:cubicBezTo>
                  <a:cubicBezTo>
                    <a:pt x="17254" y="333087"/>
                    <a:pt x="0" y="291433"/>
                    <a:pt x="0" y="248000"/>
                  </a:cubicBezTo>
                  <a:lnTo>
                    <a:pt x="0" y="163764"/>
                  </a:lnTo>
                  <a:cubicBezTo>
                    <a:pt x="0" y="120331"/>
                    <a:pt x="17254" y="78677"/>
                    <a:pt x="47965" y="47965"/>
                  </a:cubicBezTo>
                  <a:cubicBezTo>
                    <a:pt x="78677" y="17254"/>
                    <a:pt x="120331" y="0"/>
                    <a:pt x="163764" y="0"/>
                  </a:cubicBezTo>
                  <a:close/>
                </a:path>
              </a:pathLst>
            </a:custGeom>
            <a:solidFill>
              <a:srgbClr val="FFFDF7"/>
            </a:solidFill>
          </p:spPr>
          <p:txBody>
            <a:bodyPr/>
            <a:lstStyle/>
            <a:p>
              <a:endParaRPr lang="en-GB"/>
            </a:p>
          </p:txBody>
        </p:sp>
        <p:sp>
          <p:nvSpPr>
            <p:cNvPr id="38" name="TextBox 38"/>
            <p:cNvSpPr txBox="1"/>
            <p:nvPr/>
          </p:nvSpPr>
          <p:spPr>
            <a:xfrm>
              <a:off x="0" y="57150"/>
              <a:ext cx="329612" cy="354614"/>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39" name="Group 39"/>
          <p:cNvGrpSpPr/>
          <p:nvPr/>
        </p:nvGrpSpPr>
        <p:grpSpPr>
          <a:xfrm>
            <a:off x="4704878" y="1294936"/>
            <a:ext cx="1193748" cy="639650"/>
            <a:chOff x="0" y="0"/>
            <a:chExt cx="569168" cy="304980"/>
          </a:xfrm>
        </p:grpSpPr>
        <p:sp>
          <p:nvSpPr>
            <p:cNvPr id="40" name="Freeform 40"/>
            <p:cNvSpPr/>
            <p:nvPr/>
          </p:nvSpPr>
          <p:spPr>
            <a:xfrm>
              <a:off x="0" y="0"/>
              <a:ext cx="569168" cy="304980"/>
            </a:xfrm>
            <a:custGeom>
              <a:avLst/>
              <a:gdLst/>
              <a:ahLst/>
              <a:cxnLst/>
              <a:rect l="l" t="t" r="r" b="b"/>
              <a:pathLst>
                <a:path w="569168" h="304980">
                  <a:moveTo>
                    <a:pt x="73501" y="0"/>
                  </a:moveTo>
                  <a:lnTo>
                    <a:pt x="495667" y="0"/>
                  </a:lnTo>
                  <a:cubicBezTo>
                    <a:pt x="536261" y="0"/>
                    <a:pt x="569168" y="32908"/>
                    <a:pt x="569168" y="73501"/>
                  </a:cubicBezTo>
                  <a:lnTo>
                    <a:pt x="569168" y="231478"/>
                  </a:lnTo>
                  <a:cubicBezTo>
                    <a:pt x="569168" y="272072"/>
                    <a:pt x="536261" y="304980"/>
                    <a:pt x="495667" y="304980"/>
                  </a:cubicBezTo>
                  <a:lnTo>
                    <a:pt x="73501" y="304980"/>
                  </a:lnTo>
                  <a:cubicBezTo>
                    <a:pt x="54007" y="304980"/>
                    <a:pt x="35312" y="297236"/>
                    <a:pt x="21528" y="283452"/>
                  </a:cubicBezTo>
                  <a:cubicBezTo>
                    <a:pt x="7744" y="269667"/>
                    <a:pt x="0" y="250972"/>
                    <a:pt x="0" y="231478"/>
                  </a:cubicBezTo>
                  <a:lnTo>
                    <a:pt x="0" y="73501"/>
                  </a:lnTo>
                  <a:cubicBezTo>
                    <a:pt x="0" y="32908"/>
                    <a:pt x="32908" y="0"/>
                    <a:pt x="73501" y="0"/>
                  </a:cubicBezTo>
                  <a:close/>
                </a:path>
              </a:pathLst>
            </a:custGeom>
            <a:blipFill>
              <a:blip r:embed="rId4"/>
              <a:stretch>
                <a:fillRect t="-114613" b="-34219"/>
              </a:stretch>
            </a:blipFill>
          </p:spPr>
          <p:txBody>
            <a:bodyPr/>
            <a:lstStyle/>
            <a:p>
              <a:endParaRPr lang="en-GB"/>
            </a:p>
          </p:txBody>
        </p:sp>
      </p:grpSp>
      <p:sp>
        <p:nvSpPr>
          <p:cNvPr id="41" name="Freeform 41"/>
          <p:cNvSpPr/>
          <p:nvPr/>
        </p:nvSpPr>
        <p:spPr>
          <a:xfrm>
            <a:off x="4711070" y="2089123"/>
            <a:ext cx="1189493" cy="638632"/>
          </a:xfrm>
          <a:custGeom>
            <a:avLst/>
            <a:gdLst/>
            <a:ahLst/>
            <a:cxnLst/>
            <a:rect l="l" t="t" r="r" b="b"/>
            <a:pathLst>
              <a:path w="1784239" h="957948">
                <a:moveTo>
                  <a:pt x="0" y="0"/>
                </a:moveTo>
                <a:lnTo>
                  <a:pt x="1784239" y="0"/>
                </a:lnTo>
                <a:lnTo>
                  <a:pt x="1784239" y="957947"/>
                </a:lnTo>
                <a:lnTo>
                  <a:pt x="0" y="957947"/>
                </a:lnTo>
                <a:lnTo>
                  <a:pt x="0" y="0"/>
                </a:lnTo>
                <a:close/>
              </a:path>
            </a:pathLst>
          </a:custGeom>
          <a:blipFill>
            <a:blip r:embed="rId5"/>
            <a:stretch>
              <a:fillRect t="-21553" b="-18138"/>
            </a:stretch>
          </a:blipFill>
        </p:spPr>
        <p:txBody>
          <a:bodyPr/>
          <a:lstStyle/>
          <a:p>
            <a:endParaRPr lang="en-GB"/>
          </a:p>
        </p:txBody>
      </p:sp>
      <p:grpSp>
        <p:nvGrpSpPr>
          <p:cNvPr id="42" name="Group 42"/>
          <p:cNvGrpSpPr/>
          <p:nvPr/>
        </p:nvGrpSpPr>
        <p:grpSpPr>
          <a:xfrm>
            <a:off x="8174325" y="2090571"/>
            <a:ext cx="1192883" cy="639187"/>
            <a:chOff x="0" y="0"/>
            <a:chExt cx="569168" cy="304980"/>
          </a:xfrm>
        </p:grpSpPr>
        <p:sp>
          <p:nvSpPr>
            <p:cNvPr id="43" name="Freeform 43"/>
            <p:cNvSpPr/>
            <p:nvPr/>
          </p:nvSpPr>
          <p:spPr>
            <a:xfrm>
              <a:off x="0" y="0"/>
              <a:ext cx="569168" cy="304980"/>
            </a:xfrm>
            <a:custGeom>
              <a:avLst/>
              <a:gdLst/>
              <a:ahLst/>
              <a:cxnLst/>
              <a:rect l="l" t="t" r="r" b="b"/>
              <a:pathLst>
                <a:path w="569168" h="304980">
                  <a:moveTo>
                    <a:pt x="73554" y="0"/>
                  </a:moveTo>
                  <a:lnTo>
                    <a:pt x="495614" y="0"/>
                  </a:lnTo>
                  <a:cubicBezTo>
                    <a:pt x="536237" y="0"/>
                    <a:pt x="569168" y="32931"/>
                    <a:pt x="569168" y="73554"/>
                  </a:cubicBezTo>
                  <a:lnTo>
                    <a:pt x="569168" y="231425"/>
                  </a:lnTo>
                  <a:cubicBezTo>
                    <a:pt x="569168" y="272048"/>
                    <a:pt x="536237" y="304980"/>
                    <a:pt x="495614" y="304980"/>
                  </a:cubicBezTo>
                  <a:lnTo>
                    <a:pt x="73554" y="304980"/>
                  </a:lnTo>
                  <a:cubicBezTo>
                    <a:pt x="32931" y="304980"/>
                    <a:pt x="0" y="272048"/>
                    <a:pt x="0" y="231425"/>
                  </a:cubicBezTo>
                  <a:lnTo>
                    <a:pt x="0" y="73554"/>
                  </a:lnTo>
                  <a:cubicBezTo>
                    <a:pt x="0" y="32931"/>
                    <a:pt x="32931" y="0"/>
                    <a:pt x="73554" y="0"/>
                  </a:cubicBezTo>
                  <a:close/>
                </a:path>
              </a:pathLst>
            </a:custGeom>
            <a:blipFill>
              <a:blip r:embed="rId6"/>
              <a:stretch>
                <a:fillRect t="-110058" r="-7463" b="-57345"/>
              </a:stretch>
            </a:blipFill>
          </p:spPr>
          <p:txBody>
            <a:bodyPr/>
            <a:lstStyle/>
            <a:p>
              <a:endParaRPr lang="en-GB"/>
            </a:p>
          </p:txBody>
        </p:sp>
      </p:grpSp>
      <p:grpSp>
        <p:nvGrpSpPr>
          <p:cNvPr id="44" name="Group 44"/>
          <p:cNvGrpSpPr/>
          <p:nvPr/>
        </p:nvGrpSpPr>
        <p:grpSpPr>
          <a:xfrm>
            <a:off x="6225552" y="1295953"/>
            <a:ext cx="1891835" cy="644635"/>
            <a:chOff x="0" y="0"/>
            <a:chExt cx="1414277" cy="481909"/>
          </a:xfrm>
        </p:grpSpPr>
        <p:sp>
          <p:nvSpPr>
            <p:cNvPr id="45" name="Freeform 45"/>
            <p:cNvSpPr/>
            <p:nvPr/>
          </p:nvSpPr>
          <p:spPr>
            <a:xfrm>
              <a:off x="0" y="0"/>
              <a:ext cx="1414277" cy="481909"/>
            </a:xfrm>
            <a:custGeom>
              <a:avLst/>
              <a:gdLst/>
              <a:ahLst/>
              <a:cxnLst/>
              <a:rect l="l" t="t" r="r" b="b"/>
              <a:pathLst>
                <a:path w="1414277" h="481909">
                  <a:moveTo>
                    <a:pt x="62748" y="0"/>
                  </a:moveTo>
                  <a:lnTo>
                    <a:pt x="1351528" y="0"/>
                  </a:lnTo>
                  <a:cubicBezTo>
                    <a:pt x="1368170" y="0"/>
                    <a:pt x="1384131" y="6611"/>
                    <a:pt x="1395898" y="18379"/>
                  </a:cubicBezTo>
                  <a:cubicBezTo>
                    <a:pt x="1407666" y="30146"/>
                    <a:pt x="1414277" y="46106"/>
                    <a:pt x="1414277" y="62748"/>
                  </a:cubicBezTo>
                  <a:lnTo>
                    <a:pt x="1414277" y="419161"/>
                  </a:lnTo>
                  <a:cubicBezTo>
                    <a:pt x="1414277" y="435802"/>
                    <a:pt x="1407666" y="451763"/>
                    <a:pt x="1395898" y="463530"/>
                  </a:cubicBezTo>
                  <a:cubicBezTo>
                    <a:pt x="1384131" y="475298"/>
                    <a:pt x="1368170" y="481909"/>
                    <a:pt x="1351528" y="481909"/>
                  </a:cubicBezTo>
                  <a:lnTo>
                    <a:pt x="62748" y="481909"/>
                  </a:lnTo>
                  <a:cubicBezTo>
                    <a:pt x="46106" y="481909"/>
                    <a:pt x="30146" y="475298"/>
                    <a:pt x="18379" y="463530"/>
                  </a:cubicBezTo>
                  <a:cubicBezTo>
                    <a:pt x="6611" y="451763"/>
                    <a:pt x="0" y="435802"/>
                    <a:pt x="0" y="419161"/>
                  </a:cubicBezTo>
                  <a:lnTo>
                    <a:pt x="0" y="62748"/>
                  </a:lnTo>
                  <a:cubicBezTo>
                    <a:pt x="0" y="46106"/>
                    <a:pt x="6611" y="30146"/>
                    <a:pt x="18379" y="18379"/>
                  </a:cubicBezTo>
                  <a:cubicBezTo>
                    <a:pt x="30146" y="6611"/>
                    <a:pt x="46106" y="0"/>
                    <a:pt x="62748" y="0"/>
                  </a:cubicBezTo>
                  <a:close/>
                </a:path>
              </a:pathLst>
            </a:custGeom>
            <a:solidFill>
              <a:srgbClr val="1E57BE">
                <a:alpha val="78824"/>
              </a:srgbClr>
            </a:solidFill>
          </p:spPr>
          <p:txBody>
            <a:bodyPr/>
            <a:lstStyle/>
            <a:p>
              <a:endParaRPr lang="en-GB"/>
            </a:p>
          </p:txBody>
        </p:sp>
        <p:sp>
          <p:nvSpPr>
            <p:cNvPr id="46" name="TextBox 46"/>
            <p:cNvSpPr txBox="1"/>
            <p:nvPr/>
          </p:nvSpPr>
          <p:spPr>
            <a:xfrm>
              <a:off x="0" y="57150"/>
              <a:ext cx="1414277" cy="424759"/>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47" name="Group 47"/>
          <p:cNvGrpSpPr/>
          <p:nvPr/>
        </p:nvGrpSpPr>
        <p:grpSpPr>
          <a:xfrm>
            <a:off x="6264530" y="1342869"/>
            <a:ext cx="440913" cy="550805"/>
            <a:chOff x="0" y="0"/>
            <a:chExt cx="329612" cy="411764"/>
          </a:xfrm>
        </p:grpSpPr>
        <p:sp>
          <p:nvSpPr>
            <p:cNvPr id="48" name="Freeform 48"/>
            <p:cNvSpPr/>
            <p:nvPr/>
          </p:nvSpPr>
          <p:spPr>
            <a:xfrm>
              <a:off x="0" y="0"/>
              <a:ext cx="329612" cy="411764"/>
            </a:xfrm>
            <a:custGeom>
              <a:avLst/>
              <a:gdLst/>
              <a:ahLst/>
              <a:cxnLst/>
              <a:rect l="l" t="t" r="r" b="b"/>
              <a:pathLst>
                <a:path w="329612" h="411764">
                  <a:moveTo>
                    <a:pt x="163883" y="0"/>
                  </a:moveTo>
                  <a:lnTo>
                    <a:pt x="165730" y="0"/>
                  </a:lnTo>
                  <a:cubicBezTo>
                    <a:pt x="209194" y="0"/>
                    <a:pt x="250878" y="17266"/>
                    <a:pt x="281612" y="48000"/>
                  </a:cubicBezTo>
                  <a:cubicBezTo>
                    <a:pt x="312346" y="78734"/>
                    <a:pt x="329612" y="120418"/>
                    <a:pt x="329612" y="163883"/>
                  </a:cubicBezTo>
                  <a:lnTo>
                    <a:pt x="329612" y="247882"/>
                  </a:lnTo>
                  <a:cubicBezTo>
                    <a:pt x="329612" y="291346"/>
                    <a:pt x="312346" y="333030"/>
                    <a:pt x="281612" y="363764"/>
                  </a:cubicBezTo>
                  <a:cubicBezTo>
                    <a:pt x="250878" y="394498"/>
                    <a:pt x="209194" y="411764"/>
                    <a:pt x="165730" y="411764"/>
                  </a:cubicBezTo>
                  <a:lnTo>
                    <a:pt x="163883" y="411764"/>
                  </a:lnTo>
                  <a:cubicBezTo>
                    <a:pt x="120418" y="411764"/>
                    <a:pt x="78734" y="394498"/>
                    <a:pt x="48000" y="363764"/>
                  </a:cubicBezTo>
                  <a:cubicBezTo>
                    <a:pt x="17266" y="333030"/>
                    <a:pt x="0" y="291346"/>
                    <a:pt x="0" y="247882"/>
                  </a:cubicBezTo>
                  <a:lnTo>
                    <a:pt x="0" y="163883"/>
                  </a:lnTo>
                  <a:cubicBezTo>
                    <a:pt x="0" y="120418"/>
                    <a:pt x="17266" y="78734"/>
                    <a:pt x="48000" y="48000"/>
                  </a:cubicBezTo>
                  <a:cubicBezTo>
                    <a:pt x="78734" y="17266"/>
                    <a:pt x="120418" y="0"/>
                    <a:pt x="163883" y="0"/>
                  </a:cubicBezTo>
                  <a:close/>
                </a:path>
              </a:pathLst>
            </a:custGeom>
            <a:solidFill>
              <a:srgbClr val="FFFDF7"/>
            </a:solidFill>
          </p:spPr>
          <p:txBody>
            <a:bodyPr/>
            <a:lstStyle/>
            <a:p>
              <a:endParaRPr lang="en-GB"/>
            </a:p>
          </p:txBody>
        </p:sp>
        <p:sp>
          <p:nvSpPr>
            <p:cNvPr id="49" name="TextBox 49"/>
            <p:cNvSpPr txBox="1"/>
            <p:nvPr/>
          </p:nvSpPr>
          <p:spPr>
            <a:xfrm>
              <a:off x="0" y="57150"/>
              <a:ext cx="329612" cy="354614"/>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50" name="Group 50"/>
          <p:cNvGrpSpPr/>
          <p:nvPr/>
        </p:nvGrpSpPr>
        <p:grpSpPr>
          <a:xfrm>
            <a:off x="8174325" y="4409244"/>
            <a:ext cx="1192883" cy="639187"/>
            <a:chOff x="0" y="0"/>
            <a:chExt cx="569168" cy="304980"/>
          </a:xfrm>
        </p:grpSpPr>
        <p:sp>
          <p:nvSpPr>
            <p:cNvPr id="51" name="Freeform 51"/>
            <p:cNvSpPr/>
            <p:nvPr/>
          </p:nvSpPr>
          <p:spPr>
            <a:xfrm>
              <a:off x="0" y="0"/>
              <a:ext cx="569168" cy="304980"/>
            </a:xfrm>
            <a:custGeom>
              <a:avLst/>
              <a:gdLst/>
              <a:ahLst/>
              <a:cxnLst/>
              <a:rect l="l" t="t" r="r" b="b"/>
              <a:pathLst>
                <a:path w="569168" h="304980">
                  <a:moveTo>
                    <a:pt x="73554" y="0"/>
                  </a:moveTo>
                  <a:lnTo>
                    <a:pt x="495614" y="0"/>
                  </a:lnTo>
                  <a:cubicBezTo>
                    <a:pt x="536237" y="0"/>
                    <a:pt x="569168" y="32931"/>
                    <a:pt x="569168" y="73554"/>
                  </a:cubicBezTo>
                  <a:lnTo>
                    <a:pt x="569168" y="231425"/>
                  </a:lnTo>
                  <a:cubicBezTo>
                    <a:pt x="569168" y="272048"/>
                    <a:pt x="536237" y="304980"/>
                    <a:pt x="495614" y="304980"/>
                  </a:cubicBezTo>
                  <a:lnTo>
                    <a:pt x="73554" y="304980"/>
                  </a:lnTo>
                  <a:cubicBezTo>
                    <a:pt x="32931" y="304980"/>
                    <a:pt x="0" y="272048"/>
                    <a:pt x="0" y="231425"/>
                  </a:cubicBezTo>
                  <a:lnTo>
                    <a:pt x="0" y="73554"/>
                  </a:lnTo>
                  <a:cubicBezTo>
                    <a:pt x="0" y="32931"/>
                    <a:pt x="32931" y="0"/>
                    <a:pt x="73554" y="0"/>
                  </a:cubicBezTo>
                  <a:close/>
                </a:path>
              </a:pathLst>
            </a:custGeom>
            <a:blipFill>
              <a:blip r:embed="rId7"/>
              <a:stretch>
                <a:fillRect t="-52768" b="-96065"/>
              </a:stretch>
            </a:blipFill>
          </p:spPr>
          <p:txBody>
            <a:bodyPr/>
            <a:lstStyle/>
            <a:p>
              <a:endParaRPr lang="en-GB"/>
            </a:p>
          </p:txBody>
        </p:sp>
      </p:grpSp>
      <p:grpSp>
        <p:nvGrpSpPr>
          <p:cNvPr id="52" name="Group 52"/>
          <p:cNvGrpSpPr/>
          <p:nvPr/>
        </p:nvGrpSpPr>
        <p:grpSpPr>
          <a:xfrm>
            <a:off x="6225552" y="2082399"/>
            <a:ext cx="1891835" cy="644635"/>
            <a:chOff x="0" y="0"/>
            <a:chExt cx="1414277" cy="481909"/>
          </a:xfrm>
        </p:grpSpPr>
        <p:sp>
          <p:nvSpPr>
            <p:cNvPr id="53" name="Freeform 53"/>
            <p:cNvSpPr/>
            <p:nvPr/>
          </p:nvSpPr>
          <p:spPr>
            <a:xfrm>
              <a:off x="0" y="0"/>
              <a:ext cx="1414277" cy="481909"/>
            </a:xfrm>
            <a:custGeom>
              <a:avLst/>
              <a:gdLst/>
              <a:ahLst/>
              <a:cxnLst/>
              <a:rect l="l" t="t" r="r" b="b"/>
              <a:pathLst>
                <a:path w="1414277" h="481909">
                  <a:moveTo>
                    <a:pt x="62748" y="0"/>
                  </a:moveTo>
                  <a:lnTo>
                    <a:pt x="1351528" y="0"/>
                  </a:lnTo>
                  <a:cubicBezTo>
                    <a:pt x="1368170" y="0"/>
                    <a:pt x="1384131" y="6611"/>
                    <a:pt x="1395898" y="18379"/>
                  </a:cubicBezTo>
                  <a:cubicBezTo>
                    <a:pt x="1407666" y="30146"/>
                    <a:pt x="1414277" y="46106"/>
                    <a:pt x="1414277" y="62748"/>
                  </a:cubicBezTo>
                  <a:lnTo>
                    <a:pt x="1414277" y="419161"/>
                  </a:lnTo>
                  <a:cubicBezTo>
                    <a:pt x="1414277" y="435802"/>
                    <a:pt x="1407666" y="451763"/>
                    <a:pt x="1395898" y="463530"/>
                  </a:cubicBezTo>
                  <a:cubicBezTo>
                    <a:pt x="1384131" y="475298"/>
                    <a:pt x="1368170" y="481909"/>
                    <a:pt x="1351528" y="481909"/>
                  </a:cubicBezTo>
                  <a:lnTo>
                    <a:pt x="62748" y="481909"/>
                  </a:lnTo>
                  <a:cubicBezTo>
                    <a:pt x="46106" y="481909"/>
                    <a:pt x="30146" y="475298"/>
                    <a:pt x="18379" y="463530"/>
                  </a:cubicBezTo>
                  <a:cubicBezTo>
                    <a:pt x="6611" y="451763"/>
                    <a:pt x="0" y="435802"/>
                    <a:pt x="0" y="419161"/>
                  </a:cubicBezTo>
                  <a:lnTo>
                    <a:pt x="0" y="62748"/>
                  </a:lnTo>
                  <a:cubicBezTo>
                    <a:pt x="0" y="46106"/>
                    <a:pt x="6611" y="30146"/>
                    <a:pt x="18379" y="18379"/>
                  </a:cubicBezTo>
                  <a:cubicBezTo>
                    <a:pt x="30146" y="6611"/>
                    <a:pt x="46106" y="0"/>
                    <a:pt x="62748" y="0"/>
                  </a:cubicBezTo>
                  <a:close/>
                </a:path>
              </a:pathLst>
            </a:custGeom>
            <a:solidFill>
              <a:srgbClr val="1E57BE">
                <a:alpha val="78824"/>
              </a:srgbClr>
            </a:solidFill>
          </p:spPr>
          <p:txBody>
            <a:bodyPr/>
            <a:lstStyle/>
            <a:p>
              <a:endParaRPr lang="en-GB"/>
            </a:p>
          </p:txBody>
        </p:sp>
        <p:sp>
          <p:nvSpPr>
            <p:cNvPr id="54" name="TextBox 54"/>
            <p:cNvSpPr txBox="1"/>
            <p:nvPr/>
          </p:nvSpPr>
          <p:spPr>
            <a:xfrm>
              <a:off x="0" y="57150"/>
              <a:ext cx="1414277" cy="424759"/>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55" name="Group 55"/>
          <p:cNvGrpSpPr/>
          <p:nvPr/>
        </p:nvGrpSpPr>
        <p:grpSpPr>
          <a:xfrm>
            <a:off x="6255237" y="2129314"/>
            <a:ext cx="440913" cy="550805"/>
            <a:chOff x="0" y="0"/>
            <a:chExt cx="329612" cy="411764"/>
          </a:xfrm>
        </p:grpSpPr>
        <p:sp>
          <p:nvSpPr>
            <p:cNvPr id="56" name="Freeform 56"/>
            <p:cNvSpPr/>
            <p:nvPr/>
          </p:nvSpPr>
          <p:spPr>
            <a:xfrm>
              <a:off x="0" y="0"/>
              <a:ext cx="329612" cy="411764"/>
            </a:xfrm>
            <a:custGeom>
              <a:avLst/>
              <a:gdLst/>
              <a:ahLst/>
              <a:cxnLst/>
              <a:rect l="l" t="t" r="r" b="b"/>
              <a:pathLst>
                <a:path w="329612" h="411764">
                  <a:moveTo>
                    <a:pt x="163883" y="0"/>
                  </a:moveTo>
                  <a:lnTo>
                    <a:pt x="165730" y="0"/>
                  </a:lnTo>
                  <a:cubicBezTo>
                    <a:pt x="209194" y="0"/>
                    <a:pt x="250878" y="17266"/>
                    <a:pt x="281612" y="48000"/>
                  </a:cubicBezTo>
                  <a:cubicBezTo>
                    <a:pt x="312346" y="78734"/>
                    <a:pt x="329612" y="120418"/>
                    <a:pt x="329612" y="163883"/>
                  </a:cubicBezTo>
                  <a:lnTo>
                    <a:pt x="329612" y="247882"/>
                  </a:lnTo>
                  <a:cubicBezTo>
                    <a:pt x="329612" y="291346"/>
                    <a:pt x="312346" y="333030"/>
                    <a:pt x="281612" y="363764"/>
                  </a:cubicBezTo>
                  <a:cubicBezTo>
                    <a:pt x="250878" y="394498"/>
                    <a:pt x="209194" y="411764"/>
                    <a:pt x="165730" y="411764"/>
                  </a:cubicBezTo>
                  <a:lnTo>
                    <a:pt x="163883" y="411764"/>
                  </a:lnTo>
                  <a:cubicBezTo>
                    <a:pt x="120418" y="411764"/>
                    <a:pt x="78734" y="394498"/>
                    <a:pt x="48000" y="363764"/>
                  </a:cubicBezTo>
                  <a:cubicBezTo>
                    <a:pt x="17266" y="333030"/>
                    <a:pt x="0" y="291346"/>
                    <a:pt x="0" y="247882"/>
                  </a:cubicBezTo>
                  <a:lnTo>
                    <a:pt x="0" y="163883"/>
                  </a:lnTo>
                  <a:cubicBezTo>
                    <a:pt x="0" y="120418"/>
                    <a:pt x="17266" y="78734"/>
                    <a:pt x="48000" y="48000"/>
                  </a:cubicBezTo>
                  <a:cubicBezTo>
                    <a:pt x="78734" y="17266"/>
                    <a:pt x="120418" y="0"/>
                    <a:pt x="163883" y="0"/>
                  </a:cubicBezTo>
                  <a:close/>
                </a:path>
              </a:pathLst>
            </a:custGeom>
            <a:solidFill>
              <a:srgbClr val="FFFDF7"/>
            </a:solidFill>
          </p:spPr>
          <p:txBody>
            <a:bodyPr/>
            <a:lstStyle/>
            <a:p>
              <a:endParaRPr lang="en-GB"/>
            </a:p>
          </p:txBody>
        </p:sp>
        <p:sp>
          <p:nvSpPr>
            <p:cNvPr id="57" name="TextBox 57"/>
            <p:cNvSpPr txBox="1"/>
            <p:nvPr/>
          </p:nvSpPr>
          <p:spPr>
            <a:xfrm>
              <a:off x="0" y="57150"/>
              <a:ext cx="329612" cy="354614"/>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58" name="Group 58"/>
          <p:cNvGrpSpPr/>
          <p:nvPr/>
        </p:nvGrpSpPr>
        <p:grpSpPr>
          <a:xfrm>
            <a:off x="6225552" y="2856929"/>
            <a:ext cx="1891835" cy="644635"/>
            <a:chOff x="0" y="0"/>
            <a:chExt cx="1414277" cy="481909"/>
          </a:xfrm>
        </p:grpSpPr>
        <p:sp>
          <p:nvSpPr>
            <p:cNvPr id="59" name="Freeform 59"/>
            <p:cNvSpPr/>
            <p:nvPr/>
          </p:nvSpPr>
          <p:spPr>
            <a:xfrm>
              <a:off x="0" y="0"/>
              <a:ext cx="1414277" cy="481909"/>
            </a:xfrm>
            <a:custGeom>
              <a:avLst/>
              <a:gdLst/>
              <a:ahLst/>
              <a:cxnLst/>
              <a:rect l="l" t="t" r="r" b="b"/>
              <a:pathLst>
                <a:path w="1414277" h="481909">
                  <a:moveTo>
                    <a:pt x="62748" y="0"/>
                  </a:moveTo>
                  <a:lnTo>
                    <a:pt x="1351528" y="0"/>
                  </a:lnTo>
                  <a:cubicBezTo>
                    <a:pt x="1368170" y="0"/>
                    <a:pt x="1384131" y="6611"/>
                    <a:pt x="1395898" y="18379"/>
                  </a:cubicBezTo>
                  <a:cubicBezTo>
                    <a:pt x="1407666" y="30146"/>
                    <a:pt x="1414277" y="46106"/>
                    <a:pt x="1414277" y="62748"/>
                  </a:cubicBezTo>
                  <a:lnTo>
                    <a:pt x="1414277" y="419161"/>
                  </a:lnTo>
                  <a:cubicBezTo>
                    <a:pt x="1414277" y="435802"/>
                    <a:pt x="1407666" y="451763"/>
                    <a:pt x="1395898" y="463530"/>
                  </a:cubicBezTo>
                  <a:cubicBezTo>
                    <a:pt x="1384131" y="475298"/>
                    <a:pt x="1368170" y="481909"/>
                    <a:pt x="1351528" y="481909"/>
                  </a:cubicBezTo>
                  <a:lnTo>
                    <a:pt x="62748" y="481909"/>
                  </a:lnTo>
                  <a:cubicBezTo>
                    <a:pt x="46106" y="481909"/>
                    <a:pt x="30146" y="475298"/>
                    <a:pt x="18379" y="463530"/>
                  </a:cubicBezTo>
                  <a:cubicBezTo>
                    <a:pt x="6611" y="451763"/>
                    <a:pt x="0" y="435802"/>
                    <a:pt x="0" y="419161"/>
                  </a:cubicBezTo>
                  <a:lnTo>
                    <a:pt x="0" y="62748"/>
                  </a:lnTo>
                  <a:cubicBezTo>
                    <a:pt x="0" y="46106"/>
                    <a:pt x="6611" y="30146"/>
                    <a:pt x="18379" y="18379"/>
                  </a:cubicBezTo>
                  <a:cubicBezTo>
                    <a:pt x="30146" y="6611"/>
                    <a:pt x="46106" y="0"/>
                    <a:pt x="62748" y="0"/>
                  </a:cubicBezTo>
                  <a:close/>
                </a:path>
              </a:pathLst>
            </a:custGeom>
            <a:solidFill>
              <a:srgbClr val="1E57BE">
                <a:alpha val="78824"/>
              </a:srgbClr>
            </a:solidFill>
          </p:spPr>
          <p:txBody>
            <a:bodyPr/>
            <a:lstStyle/>
            <a:p>
              <a:endParaRPr lang="en-GB"/>
            </a:p>
          </p:txBody>
        </p:sp>
        <p:sp>
          <p:nvSpPr>
            <p:cNvPr id="60" name="TextBox 60"/>
            <p:cNvSpPr txBox="1"/>
            <p:nvPr/>
          </p:nvSpPr>
          <p:spPr>
            <a:xfrm>
              <a:off x="0" y="57150"/>
              <a:ext cx="1414277" cy="424759"/>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61" name="Group 61"/>
          <p:cNvGrpSpPr/>
          <p:nvPr/>
        </p:nvGrpSpPr>
        <p:grpSpPr>
          <a:xfrm>
            <a:off x="6264530" y="2903845"/>
            <a:ext cx="440913" cy="550805"/>
            <a:chOff x="0" y="0"/>
            <a:chExt cx="329612" cy="411764"/>
          </a:xfrm>
        </p:grpSpPr>
        <p:sp>
          <p:nvSpPr>
            <p:cNvPr id="62" name="Freeform 62"/>
            <p:cNvSpPr/>
            <p:nvPr/>
          </p:nvSpPr>
          <p:spPr>
            <a:xfrm>
              <a:off x="0" y="0"/>
              <a:ext cx="329612" cy="411764"/>
            </a:xfrm>
            <a:custGeom>
              <a:avLst/>
              <a:gdLst/>
              <a:ahLst/>
              <a:cxnLst/>
              <a:rect l="l" t="t" r="r" b="b"/>
              <a:pathLst>
                <a:path w="329612" h="411764">
                  <a:moveTo>
                    <a:pt x="163883" y="0"/>
                  </a:moveTo>
                  <a:lnTo>
                    <a:pt x="165730" y="0"/>
                  </a:lnTo>
                  <a:cubicBezTo>
                    <a:pt x="209194" y="0"/>
                    <a:pt x="250878" y="17266"/>
                    <a:pt x="281612" y="48000"/>
                  </a:cubicBezTo>
                  <a:cubicBezTo>
                    <a:pt x="312346" y="78734"/>
                    <a:pt x="329612" y="120418"/>
                    <a:pt x="329612" y="163883"/>
                  </a:cubicBezTo>
                  <a:lnTo>
                    <a:pt x="329612" y="247882"/>
                  </a:lnTo>
                  <a:cubicBezTo>
                    <a:pt x="329612" y="291346"/>
                    <a:pt x="312346" y="333030"/>
                    <a:pt x="281612" y="363764"/>
                  </a:cubicBezTo>
                  <a:cubicBezTo>
                    <a:pt x="250878" y="394498"/>
                    <a:pt x="209194" y="411764"/>
                    <a:pt x="165730" y="411764"/>
                  </a:cubicBezTo>
                  <a:lnTo>
                    <a:pt x="163883" y="411764"/>
                  </a:lnTo>
                  <a:cubicBezTo>
                    <a:pt x="120418" y="411764"/>
                    <a:pt x="78734" y="394498"/>
                    <a:pt x="48000" y="363764"/>
                  </a:cubicBezTo>
                  <a:cubicBezTo>
                    <a:pt x="17266" y="333030"/>
                    <a:pt x="0" y="291346"/>
                    <a:pt x="0" y="247882"/>
                  </a:cubicBezTo>
                  <a:lnTo>
                    <a:pt x="0" y="163883"/>
                  </a:lnTo>
                  <a:cubicBezTo>
                    <a:pt x="0" y="120418"/>
                    <a:pt x="17266" y="78734"/>
                    <a:pt x="48000" y="48000"/>
                  </a:cubicBezTo>
                  <a:cubicBezTo>
                    <a:pt x="78734" y="17266"/>
                    <a:pt x="120418" y="0"/>
                    <a:pt x="163883" y="0"/>
                  </a:cubicBezTo>
                  <a:close/>
                </a:path>
              </a:pathLst>
            </a:custGeom>
            <a:solidFill>
              <a:srgbClr val="FFFDF7"/>
            </a:solidFill>
          </p:spPr>
          <p:txBody>
            <a:bodyPr/>
            <a:lstStyle/>
            <a:p>
              <a:endParaRPr lang="en-GB"/>
            </a:p>
          </p:txBody>
        </p:sp>
        <p:sp>
          <p:nvSpPr>
            <p:cNvPr id="63" name="TextBox 63"/>
            <p:cNvSpPr txBox="1"/>
            <p:nvPr/>
          </p:nvSpPr>
          <p:spPr>
            <a:xfrm>
              <a:off x="0" y="57150"/>
              <a:ext cx="329612" cy="354614"/>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64" name="Group 64"/>
          <p:cNvGrpSpPr/>
          <p:nvPr/>
        </p:nvGrpSpPr>
        <p:grpSpPr>
          <a:xfrm>
            <a:off x="6225552" y="3631461"/>
            <a:ext cx="1891835" cy="644635"/>
            <a:chOff x="0" y="0"/>
            <a:chExt cx="1414277" cy="481909"/>
          </a:xfrm>
        </p:grpSpPr>
        <p:sp>
          <p:nvSpPr>
            <p:cNvPr id="65" name="Freeform 65"/>
            <p:cNvSpPr/>
            <p:nvPr/>
          </p:nvSpPr>
          <p:spPr>
            <a:xfrm>
              <a:off x="0" y="0"/>
              <a:ext cx="1414277" cy="481909"/>
            </a:xfrm>
            <a:custGeom>
              <a:avLst/>
              <a:gdLst/>
              <a:ahLst/>
              <a:cxnLst/>
              <a:rect l="l" t="t" r="r" b="b"/>
              <a:pathLst>
                <a:path w="1414277" h="481909">
                  <a:moveTo>
                    <a:pt x="62748" y="0"/>
                  </a:moveTo>
                  <a:lnTo>
                    <a:pt x="1351528" y="0"/>
                  </a:lnTo>
                  <a:cubicBezTo>
                    <a:pt x="1368170" y="0"/>
                    <a:pt x="1384131" y="6611"/>
                    <a:pt x="1395898" y="18379"/>
                  </a:cubicBezTo>
                  <a:cubicBezTo>
                    <a:pt x="1407666" y="30146"/>
                    <a:pt x="1414277" y="46106"/>
                    <a:pt x="1414277" y="62748"/>
                  </a:cubicBezTo>
                  <a:lnTo>
                    <a:pt x="1414277" y="419161"/>
                  </a:lnTo>
                  <a:cubicBezTo>
                    <a:pt x="1414277" y="435802"/>
                    <a:pt x="1407666" y="451763"/>
                    <a:pt x="1395898" y="463530"/>
                  </a:cubicBezTo>
                  <a:cubicBezTo>
                    <a:pt x="1384131" y="475298"/>
                    <a:pt x="1368170" y="481909"/>
                    <a:pt x="1351528" y="481909"/>
                  </a:cubicBezTo>
                  <a:lnTo>
                    <a:pt x="62748" y="481909"/>
                  </a:lnTo>
                  <a:cubicBezTo>
                    <a:pt x="46106" y="481909"/>
                    <a:pt x="30146" y="475298"/>
                    <a:pt x="18379" y="463530"/>
                  </a:cubicBezTo>
                  <a:cubicBezTo>
                    <a:pt x="6611" y="451763"/>
                    <a:pt x="0" y="435802"/>
                    <a:pt x="0" y="419161"/>
                  </a:cubicBezTo>
                  <a:lnTo>
                    <a:pt x="0" y="62748"/>
                  </a:lnTo>
                  <a:cubicBezTo>
                    <a:pt x="0" y="46106"/>
                    <a:pt x="6611" y="30146"/>
                    <a:pt x="18379" y="18379"/>
                  </a:cubicBezTo>
                  <a:cubicBezTo>
                    <a:pt x="30146" y="6611"/>
                    <a:pt x="46106" y="0"/>
                    <a:pt x="62748" y="0"/>
                  </a:cubicBezTo>
                  <a:close/>
                </a:path>
              </a:pathLst>
            </a:custGeom>
            <a:solidFill>
              <a:srgbClr val="1E57BE">
                <a:alpha val="78824"/>
              </a:srgbClr>
            </a:solidFill>
          </p:spPr>
          <p:txBody>
            <a:bodyPr/>
            <a:lstStyle/>
            <a:p>
              <a:endParaRPr lang="en-GB"/>
            </a:p>
          </p:txBody>
        </p:sp>
        <p:sp>
          <p:nvSpPr>
            <p:cNvPr id="66" name="TextBox 66"/>
            <p:cNvSpPr txBox="1"/>
            <p:nvPr/>
          </p:nvSpPr>
          <p:spPr>
            <a:xfrm>
              <a:off x="0" y="57150"/>
              <a:ext cx="1414277" cy="424759"/>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67" name="Group 67"/>
          <p:cNvGrpSpPr/>
          <p:nvPr/>
        </p:nvGrpSpPr>
        <p:grpSpPr>
          <a:xfrm>
            <a:off x="6264530" y="3678376"/>
            <a:ext cx="440913" cy="550805"/>
            <a:chOff x="0" y="0"/>
            <a:chExt cx="329612" cy="411764"/>
          </a:xfrm>
        </p:grpSpPr>
        <p:sp>
          <p:nvSpPr>
            <p:cNvPr id="68" name="Freeform 68"/>
            <p:cNvSpPr/>
            <p:nvPr/>
          </p:nvSpPr>
          <p:spPr>
            <a:xfrm>
              <a:off x="0" y="0"/>
              <a:ext cx="329612" cy="411764"/>
            </a:xfrm>
            <a:custGeom>
              <a:avLst/>
              <a:gdLst/>
              <a:ahLst/>
              <a:cxnLst/>
              <a:rect l="l" t="t" r="r" b="b"/>
              <a:pathLst>
                <a:path w="329612" h="411764">
                  <a:moveTo>
                    <a:pt x="163883" y="0"/>
                  </a:moveTo>
                  <a:lnTo>
                    <a:pt x="165730" y="0"/>
                  </a:lnTo>
                  <a:cubicBezTo>
                    <a:pt x="209194" y="0"/>
                    <a:pt x="250878" y="17266"/>
                    <a:pt x="281612" y="48000"/>
                  </a:cubicBezTo>
                  <a:cubicBezTo>
                    <a:pt x="312346" y="78734"/>
                    <a:pt x="329612" y="120418"/>
                    <a:pt x="329612" y="163883"/>
                  </a:cubicBezTo>
                  <a:lnTo>
                    <a:pt x="329612" y="247882"/>
                  </a:lnTo>
                  <a:cubicBezTo>
                    <a:pt x="329612" y="291346"/>
                    <a:pt x="312346" y="333030"/>
                    <a:pt x="281612" y="363764"/>
                  </a:cubicBezTo>
                  <a:cubicBezTo>
                    <a:pt x="250878" y="394498"/>
                    <a:pt x="209194" y="411764"/>
                    <a:pt x="165730" y="411764"/>
                  </a:cubicBezTo>
                  <a:lnTo>
                    <a:pt x="163883" y="411764"/>
                  </a:lnTo>
                  <a:cubicBezTo>
                    <a:pt x="120418" y="411764"/>
                    <a:pt x="78734" y="394498"/>
                    <a:pt x="48000" y="363764"/>
                  </a:cubicBezTo>
                  <a:cubicBezTo>
                    <a:pt x="17266" y="333030"/>
                    <a:pt x="0" y="291346"/>
                    <a:pt x="0" y="247882"/>
                  </a:cubicBezTo>
                  <a:lnTo>
                    <a:pt x="0" y="163883"/>
                  </a:lnTo>
                  <a:cubicBezTo>
                    <a:pt x="0" y="120418"/>
                    <a:pt x="17266" y="78734"/>
                    <a:pt x="48000" y="48000"/>
                  </a:cubicBezTo>
                  <a:cubicBezTo>
                    <a:pt x="78734" y="17266"/>
                    <a:pt x="120418" y="0"/>
                    <a:pt x="163883" y="0"/>
                  </a:cubicBezTo>
                  <a:close/>
                </a:path>
              </a:pathLst>
            </a:custGeom>
            <a:solidFill>
              <a:srgbClr val="FFFDF7"/>
            </a:solidFill>
          </p:spPr>
          <p:txBody>
            <a:bodyPr/>
            <a:lstStyle/>
            <a:p>
              <a:endParaRPr lang="en-GB"/>
            </a:p>
          </p:txBody>
        </p:sp>
        <p:sp>
          <p:nvSpPr>
            <p:cNvPr id="69" name="TextBox 69"/>
            <p:cNvSpPr txBox="1"/>
            <p:nvPr/>
          </p:nvSpPr>
          <p:spPr>
            <a:xfrm>
              <a:off x="0" y="57150"/>
              <a:ext cx="329612" cy="354614"/>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70" name="Group 70"/>
          <p:cNvGrpSpPr/>
          <p:nvPr/>
        </p:nvGrpSpPr>
        <p:grpSpPr>
          <a:xfrm>
            <a:off x="6225552" y="4421067"/>
            <a:ext cx="1891835" cy="644635"/>
            <a:chOff x="0" y="0"/>
            <a:chExt cx="1414277" cy="481909"/>
          </a:xfrm>
        </p:grpSpPr>
        <p:sp>
          <p:nvSpPr>
            <p:cNvPr id="71" name="Freeform 71"/>
            <p:cNvSpPr/>
            <p:nvPr/>
          </p:nvSpPr>
          <p:spPr>
            <a:xfrm>
              <a:off x="0" y="0"/>
              <a:ext cx="1414277" cy="481909"/>
            </a:xfrm>
            <a:custGeom>
              <a:avLst/>
              <a:gdLst/>
              <a:ahLst/>
              <a:cxnLst/>
              <a:rect l="l" t="t" r="r" b="b"/>
              <a:pathLst>
                <a:path w="1414277" h="481909">
                  <a:moveTo>
                    <a:pt x="62748" y="0"/>
                  </a:moveTo>
                  <a:lnTo>
                    <a:pt x="1351528" y="0"/>
                  </a:lnTo>
                  <a:cubicBezTo>
                    <a:pt x="1368170" y="0"/>
                    <a:pt x="1384131" y="6611"/>
                    <a:pt x="1395898" y="18379"/>
                  </a:cubicBezTo>
                  <a:cubicBezTo>
                    <a:pt x="1407666" y="30146"/>
                    <a:pt x="1414277" y="46106"/>
                    <a:pt x="1414277" y="62748"/>
                  </a:cubicBezTo>
                  <a:lnTo>
                    <a:pt x="1414277" y="419161"/>
                  </a:lnTo>
                  <a:cubicBezTo>
                    <a:pt x="1414277" y="435802"/>
                    <a:pt x="1407666" y="451763"/>
                    <a:pt x="1395898" y="463530"/>
                  </a:cubicBezTo>
                  <a:cubicBezTo>
                    <a:pt x="1384131" y="475298"/>
                    <a:pt x="1368170" y="481909"/>
                    <a:pt x="1351528" y="481909"/>
                  </a:cubicBezTo>
                  <a:lnTo>
                    <a:pt x="62748" y="481909"/>
                  </a:lnTo>
                  <a:cubicBezTo>
                    <a:pt x="46106" y="481909"/>
                    <a:pt x="30146" y="475298"/>
                    <a:pt x="18379" y="463530"/>
                  </a:cubicBezTo>
                  <a:cubicBezTo>
                    <a:pt x="6611" y="451763"/>
                    <a:pt x="0" y="435802"/>
                    <a:pt x="0" y="419161"/>
                  </a:cubicBezTo>
                  <a:lnTo>
                    <a:pt x="0" y="62748"/>
                  </a:lnTo>
                  <a:cubicBezTo>
                    <a:pt x="0" y="46106"/>
                    <a:pt x="6611" y="30146"/>
                    <a:pt x="18379" y="18379"/>
                  </a:cubicBezTo>
                  <a:cubicBezTo>
                    <a:pt x="30146" y="6611"/>
                    <a:pt x="46106" y="0"/>
                    <a:pt x="62748" y="0"/>
                  </a:cubicBezTo>
                  <a:close/>
                </a:path>
              </a:pathLst>
            </a:custGeom>
            <a:solidFill>
              <a:srgbClr val="1E57BE">
                <a:alpha val="78824"/>
              </a:srgbClr>
            </a:solidFill>
          </p:spPr>
          <p:txBody>
            <a:bodyPr/>
            <a:lstStyle/>
            <a:p>
              <a:endParaRPr lang="en-GB"/>
            </a:p>
          </p:txBody>
        </p:sp>
        <p:sp>
          <p:nvSpPr>
            <p:cNvPr id="72" name="TextBox 72"/>
            <p:cNvSpPr txBox="1"/>
            <p:nvPr/>
          </p:nvSpPr>
          <p:spPr>
            <a:xfrm>
              <a:off x="0" y="57150"/>
              <a:ext cx="1414277" cy="424759"/>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73" name="Group 73"/>
          <p:cNvGrpSpPr/>
          <p:nvPr/>
        </p:nvGrpSpPr>
        <p:grpSpPr>
          <a:xfrm>
            <a:off x="6264530" y="4467982"/>
            <a:ext cx="440913" cy="550805"/>
            <a:chOff x="0" y="0"/>
            <a:chExt cx="329612" cy="411764"/>
          </a:xfrm>
        </p:grpSpPr>
        <p:sp>
          <p:nvSpPr>
            <p:cNvPr id="74" name="Freeform 74"/>
            <p:cNvSpPr/>
            <p:nvPr/>
          </p:nvSpPr>
          <p:spPr>
            <a:xfrm>
              <a:off x="0" y="0"/>
              <a:ext cx="329612" cy="411764"/>
            </a:xfrm>
            <a:custGeom>
              <a:avLst/>
              <a:gdLst/>
              <a:ahLst/>
              <a:cxnLst/>
              <a:rect l="l" t="t" r="r" b="b"/>
              <a:pathLst>
                <a:path w="329612" h="411764">
                  <a:moveTo>
                    <a:pt x="163883" y="0"/>
                  </a:moveTo>
                  <a:lnTo>
                    <a:pt x="165730" y="0"/>
                  </a:lnTo>
                  <a:cubicBezTo>
                    <a:pt x="209194" y="0"/>
                    <a:pt x="250878" y="17266"/>
                    <a:pt x="281612" y="48000"/>
                  </a:cubicBezTo>
                  <a:cubicBezTo>
                    <a:pt x="312346" y="78734"/>
                    <a:pt x="329612" y="120418"/>
                    <a:pt x="329612" y="163883"/>
                  </a:cubicBezTo>
                  <a:lnTo>
                    <a:pt x="329612" y="247882"/>
                  </a:lnTo>
                  <a:cubicBezTo>
                    <a:pt x="329612" y="291346"/>
                    <a:pt x="312346" y="333030"/>
                    <a:pt x="281612" y="363764"/>
                  </a:cubicBezTo>
                  <a:cubicBezTo>
                    <a:pt x="250878" y="394498"/>
                    <a:pt x="209194" y="411764"/>
                    <a:pt x="165730" y="411764"/>
                  </a:cubicBezTo>
                  <a:lnTo>
                    <a:pt x="163883" y="411764"/>
                  </a:lnTo>
                  <a:cubicBezTo>
                    <a:pt x="120418" y="411764"/>
                    <a:pt x="78734" y="394498"/>
                    <a:pt x="48000" y="363764"/>
                  </a:cubicBezTo>
                  <a:cubicBezTo>
                    <a:pt x="17266" y="333030"/>
                    <a:pt x="0" y="291346"/>
                    <a:pt x="0" y="247882"/>
                  </a:cubicBezTo>
                  <a:lnTo>
                    <a:pt x="0" y="163883"/>
                  </a:lnTo>
                  <a:cubicBezTo>
                    <a:pt x="0" y="120418"/>
                    <a:pt x="17266" y="78734"/>
                    <a:pt x="48000" y="48000"/>
                  </a:cubicBezTo>
                  <a:cubicBezTo>
                    <a:pt x="78734" y="17266"/>
                    <a:pt x="120418" y="0"/>
                    <a:pt x="163883" y="0"/>
                  </a:cubicBezTo>
                  <a:close/>
                </a:path>
              </a:pathLst>
            </a:custGeom>
            <a:solidFill>
              <a:srgbClr val="FFFDF7"/>
            </a:solidFill>
          </p:spPr>
          <p:txBody>
            <a:bodyPr/>
            <a:lstStyle/>
            <a:p>
              <a:endParaRPr lang="en-GB"/>
            </a:p>
          </p:txBody>
        </p:sp>
        <p:sp>
          <p:nvSpPr>
            <p:cNvPr id="75" name="TextBox 75"/>
            <p:cNvSpPr txBox="1"/>
            <p:nvPr/>
          </p:nvSpPr>
          <p:spPr>
            <a:xfrm>
              <a:off x="0" y="57150"/>
              <a:ext cx="329612" cy="354614"/>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76" name="Group 76"/>
          <p:cNvGrpSpPr/>
          <p:nvPr/>
        </p:nvGrpSpPr>
        <p:grpSpPr>
          <a:xfrm>
            <a:off x="8174325" y="1307871"/>
            <a:ext cx="1192883" cy="639187"/>
            <a:chOff x="0" y="0"/>
            <a:chExt cx="569168" cy="304980"/>
          </a:xfrm>
        </p:grpSpPr>
        <p:sp>
          <p:nvSpPr>
            <p:cNvPr id="77" name="Freeform 77"/>
            <p:cNvSpPr/>
            <p:nvPr/>
          </p:nvSpPr>
          <p:spPr>
            <a:xfrm>
              <a:off x="0" y="0"/>
              <a:ext cx="569168" cy="304980"/>
            </a:xfrm>
            <a:custGeom>
              <a:avLst/>
              <a:gdLst/>
              <a:ahLst/>
              <a:cxnLst/>
              <a:rect l="l" t="t" r="r" b="b"/>
              <a:pathLst>
                <a:path w="569168" h="304980">
                  <a:moveTo>
                    <a:pt x="73554" y="0"/>
                  </a:moveTo>
                  <a:lnTo>
                    <a:pt x="495614" y="0"/>
                  </a:lnTo>
                  <a:cubicBezTo>
                    <a:pt x="536237" y="0"/>
                    <a:pt x="569168" y="32931"/>
                    <a:pt x="569168" y="73554"/>
                  </a:cubicBezTo>
                  <a:lnTo>
                    <a:pt x="569168" y="231425"/>
                  </a:lnTo>
                  <a:cubicBezTo>
                    <a:pt x="569168" y="272048"/>
                    <a:pt x="536237" y="304980"/>
                    <a:pt x="495614" y="304980"/>
                  </a:cubicBezTo>
                  <a:lnTo>
                    <a:pt x="73554" y="304980"/>
                  </a:lnTo>
                  <a:cubicBezTo>
                    <a:pt x="32931" y="304980"/>
                    <a:pt x="0" y="272048"/>
                    <a:pt x="0" y="231425"/>
                  </a:cubicBezTo>
                  <a:lnTo>
                    <a:pt x="0" y="73554"/>
                  </a:lnTo>
                  <a:cubicBezTo>
                    <a:pt x="0" y="32931"/>
                    <a:pt x="32931" y="0"/>
                    <a:pt x="73554" y="0"/>
                  </a:cubicBezTo>
                  <a:close/>
                </a:path>
              </a:pathLst>
            </a:custGeom>
            <a:blipFill>
              <a:blip r:embed="rId8"/>
              <a:stretch>
                <a:fillRect t="-27457" b="-12511"/>
              </a:stretch>
            </a:blipFill>
          </p:spPr>
          <p:txBody>
            <a:bodyPr/>
            <a:lstStyle/>
            <a:p>
              <a:endParaRPr lang="en-GB"/>
            </a:p>
          </p:txBody>
        </p:sp>
      </p:grpSp>
      <p:grpSp>
        <p:nvGrpSpPr>
          <p:cNvPr id="78" name="Group 78"/>
          <p:cNvGrpSpPr/>
          <p:nvPr/>
        </p:nvGrpSpPr>
        <p:grpSpPr>
          <a:xfrm>
            <a:off x="2757071" y="5192968"/>
            <a:ext cx="1893207" cy="645102"/>
            <a:chOff x="0" y="0"/>
            <a:chExt cx="1414277" cy="481909"/>
          </a:xfrm>
        </p:grpSpPr>
        <p:sp>
          <p:nvSpPr>
            <p:cNvPr id="79" name="Freeform 79"/>
            <p:cNvSpPr/>
            <p:nvPr/>
          </p:nvSpPr>
          <p:spPr>
            <a:xfrm>
              <a:off x="0" y="0"/>
              <a:ext cx="1414277" cy="481909"/>
            </a:xfrm>
            <a:custGeom>
              <a:avLst/>
              <a:gdLst/>
              <a:ahLst/>
              <a:cxnLst/>
              <a:rect l="l" t="t" r="r" b="b"/>
              <a:pathLst>
                <a:path w="1414277" h="481909">
                  <a:moveTo>
                    <a:pt x="62703" y="0"/>
                  </a:moveTo>
                  <a:lnTo>
                    <a:pt x="1351574" y="0"/>
                  </a:lnTo>
                  <a:cubicBezTo>
                    <a:pt x="1368204" y="0"/>
                    <a:pt x="1384152" y="6606"/>
                    <a:pt x="1395912" y="18365"/>
                  </a:cubicBezTo>
                  <a:cubicBezTo>
                    <a:pt x="1407671" y="30124"/>
                    <a:pt x="1414277" y="46073"/>
                    <a:pt x="1414277" y="62703"/>
                  </a:cubicBezTo>
                  <a:lnTo>
                    <a:pt x="1414277" y="419206"/>
                  </a:lnTo>
                  <a:cubicBezTo>
                    <a:pt x="1414277" y="453836"/>
                    <a:pt x="1386204" y="481909"/>
                    <a:pt x="1351574" y="481909"/>
                  </a:cubicBezTo>
                  <a:lnTo>
                    <a:pt x="62703" y="481909"/>
                  </a:lnTo>
                  <a:cubicBezTo>
                    <a:pt x="46073" y="481909"/>
                    <a:pt x="30124" y="475303"/>
                    <a:pt x="18365" y="463544"/>
                  </a:cubicBezTo>
                  <a:cubicBezTo>
                    <a:pt x="6606" y="451784"/>
                    <a:pt x="0" y="435836"/>
                    <a:pt x="0" y="419206"/>
                  </a:cubicBezTo>
                  <a:lnTo>
                    <a:pt x="0" y="62703"/>
                  </a:lnTo>
                  <a:cubicBezTo>
                    <a:pt x="0" y="46073"/>
                    <a:pt x="6606" y="30124"/>
                    <a:pt x="18365" y="18365"/>
                  </a:cubicBezTo>
                  <a:cubicBezTo>
                    <a:pt x="30124" y="6606"/>
                    <a:pt x="46073" y="0"/>
                    <a:pt x="62703" y="0"/>
                  </a:cubicBezTo>
                  <a:close/>
                </a:path>
              </a:pathLst>
            </a:custGeom>
            <a:solidFill>
              <a:srgbClr val="1E57BE">
                <a:alpha val="78824"/>
              </a:srgbClr>
            </a:solidFill>
          </p:spPr>
          <p:txBody>
            <a:bodyPr/>
            <a:lstStyle/>
            <a:p>
              <a:endParaRPr lang="en-GB"/>
            </a:p>
          </p:txBody>
        </p:sp>
        <p:sp>
          <p:nvSpPr>
            <p:cNvPr id="80" name="TextBox 80"/>
            <p:cNvSpPr txBox="1"/>
            <p:nvPr/>
          </p:nvSpPr>
          <p:spPr>
            <a:xfrm>
              <a:off x="0" y="57150"/>
              <a:ext cx="1414277" cy="424759"/>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81" name="Group 81"/>
          <p:cNvGrpSpPr/>
          <p:nvPr/>
        </p:nvGrpSpPr>
        <p:grpSpPr>
          <a:xfrm>
            <a:off x="2796077" y="5239918"/>
            <a:ext cx="441232" cy="551203"/>
            <a:chOff x="0" y="0"/>
            <a:chExt cx="329612" cy="411764"/>
          </a:xfrm>
        </p:grpSpPr>
        <p:sp>
          <p:nvSpPr>
            <p:cNvPr id="82" name="Freeform 82"/>
            <p:cNvSpPr/>
            <p:nvPr/>
          </p:nvSpPr>
          <p:spPr>
            <a:xfrm>
              <a:off x="0" y="0"/>
              <a:ext cx="329612" cy="411764"/>
            </a:xfrm>
            <a:custGeom>
              <a:avLst/>
              <a:gdLst/>
              <a:ahLst/>
              <a:cxnLst/>
              <a:rect l="l" t="t" r="r" b="b"/>
              <a:pathLst>
                <a:path w="329612" h="411764">
                  <a:moveTo>
                    <a:pt x="163764" y="0"/>
                  </a:moveTo>
                  <a:lnTo>
                    <a:pt x="165849" y="0"/>
                  </a:lnTo>
                  <a:cubicBezTo>
                    <a:pt x="209281" y="0"/>
                    <a:pt x="250935" y="17254"/>
                    <a:pt x="281647" y="47965"/>
                  </a:cubicBezTo>
                  <a:cubicBezTo>
                    <a:pt x="312359" y="78677"/>
                    <a:pt x="329612" y="120331"/>
                    <a:pt x="329612" y="163764"/>
                  </a:cubicBezTo>
                  <a:lnTo>
                    <a:pt x="329612" y="248000"/>
                  </a:lnTo>
                  <a:cubicBezTo>
                    <a:pt x="329612" y="291433"/>
                    <a:pt x="312359" y="333087"/>
                    <a:pt x="281647" y="363799"/>
                  </a:cubicBezTo>
                  <a:cubicBezTo>
                    <a:pt x="250935" y="394510"/>
                    <a:pt x="209281" y="411764"/>
                    <a:pt x="165849" y="411764"/>
                  </a:cubicBezTo>
                  <a:lnTo>
                    <a:pt x="163764" y="411764"/>
                  </a:lnTo>
                  <a:cubicBezTo>
                    <a:pt x="120331" y="411764"/>
                    <a:pt x="78677" y="394510"/>
                    <a:pt x="47965" y="363799"/>
                  </a:cubicBezTo>
                  <a:cubicBezTo>
                    <a:pt x="17254" y="333087"/>
                    <a:pt x="0" y="291433"/>
                    <a:pt x="0" y="248000"/>
                  </a:cubicBezTo>
                  <a:lnTo>
                    <a:pt x="0" y="163764"/>
                  </a:lnTo>
                  <a:cubicBezTo>
                    <a:pt x="0" y="120331"/>
                    <a:pt x="17254" y="78677"/>
                    <a:pt x="47965" y="47965"/>
                  </a:cubicBezTo>
                  <a:cubicBezTo>
                    <a:pt x="78677" y="17254"/>
                    <a:pt x="120331" y="0"/>
                    <a:pt x="163764" y="0"/>
                  </a:cubicBezTo>
                  <a:close/>
                </a:path>
              </a:pathLst>
            </a:custGeom>
            <a:solidFill>
              <a:srgbClr val="FFFDF7"/>
            </a:solidFill>
          </p:spPr>
          <p:txBody>
            <a:bodyPr/>
            <a:lstStyle/>
            <a:p>
              <a:endParaRPr lang="en-GB"/>
            </a:p>
          </p:txBody>
        </p:sp>
        <p:sp>
          <p:nvSpPr>
            <p:cNvPr id="83" name="TextBox 83"/>
            <p:cNvSpPr txBox="1"/>
            <p:nvPr/>
          </p:nvSpPr>
          <p:spPr>
            <a:xfrm>
              <a:off x="0" y="57150"/>
              <a:ext cx="329612" cy="354614"/>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84" name="Group 84"/>
          <p:cNvGrpSpPr/>
          <p:nvPr/>
        </p:nvGrpSpPr>
        <p:grpSpPr>
          <a:xfrm>
            <a:off x="8171949" y="5193993"/>
            <a:ext cx="1192883" cy="639187"/>
            <a:chOff x="0" y="0"/>
            <a:chExt cx="569168" cy="304980"/>
          </a:xfrm>
        </p:grpSpPr>
        <p:sp>
          <p:nvSpPr>
            <p:cNvPr id="85" name="Freeform 85"/>
            <p:cNvSpPr/>
            <p:nvPr/>
          </p:nvSpPr>
          <p:spPr>
            <a:xfrm>
              <a:off x="0" y="0"/>
              <a:ext cx="569168" cy="304980"/>
            </a:xfrm>
            <a:custGeom>
              <a:avLst/>
              <a:gdLst/>
              <a:ahLst/>
              <a:cxnLst/>
              <a:rect l="l" t="t" r="r" b="b"/>
              <a:pathLst>
                <a:path w="569168" h="304980">
                  <a:moveTo>
                    <a:pt x="73554" y="0"/>
                  </a:moveTo>
                  <a:lnTo>
                    <a:pt x="495614" y="0"/>
                  </a:lnTo>
                  <a:cubicBezTo>
                    <a:pt x="536237" y="0"/>
                    <a:pt x="569168" y="32931"/>
                    <a:pt x="569168" y="73554"/>
                  </a:cubicBezTo>
                  <a:lnTo>
                    <a:pt x="569168" y="231425"/>
                  </a:lnTo>
                  <a:cubicBezTo>
                    <a:pt x="569168" y="272048"/>
                    <a:pt x="536237" y="304980"/>
                    <a:pt x="495614" y="304980"/>
                  </a:cubicBezTo>
                  <a:lnTo>
                    <a:pt x="73554" y="304980"/>
                  </a:lnTo>
                  <a:cubicBezTo>
                    <a:pt x="32931" y="304980"/>
                    <a:pt x="0" y="272048"/>
                    <a:pt x="0" y="231425"/>
                  </a:cubicBezTo>
                  <a:lnTo>
                    <a:pt x="0" y="73554"/>
                  </a:lnTo>
                  <a:cubicBezTo>
                    <a:pt x="0" y="32931"/>
                    <a:pt x="32931" y="0"/>
                    <a:pt x="73554" y="0"/>
                  </a:cubicBezTo>
                  <a:close/>
                </a:path>
              </a:pathLst>
            </a:custGeom>
            <a:blipFill>
              <a:blip r:embed="rId9"/>
              <a:stretch>
                <a:fillRect t="-13984" b="-9654"/>
              </a:stretch>
            </a:blipFill>
          </p:spPr>
          <p:txBody>
            <a:bodyPr/>
            <a:lstStyle/>
            <a:p>
              <a:endParaRPr lang="en-GB"/>
            </a:p>
          </p:txBody>
        </p:sp>
      </p:grpSp>
      <p:grpSp>
        <p:nvGrpSpPr>
          <p:cNvPr id="86" name="Group 86"/>
          <p:cNvGrpSpPr/>
          <p:nvPr/>
        </p:nvGrpSpPr>
        <p:grpSpPr>
          <a:xfrm>
            <a:off x="6223177" y="5205815"/>
            <a:ext cx="1891835" cy="644635"/>
            <a:chOff x="0" y="0"/>
            <a:chExt cx="1414277" cy="481909"/>
          </a:xfrm>
        </p:grpSpPr>
        <p:sp>
          <p:nvSpPr>
            <p:cNvPr id="87" name="Freeform 87"/>
            <p:cNvSpPr/>
            <p:nvPr/>
          </p:nvSpPr>
          <p:spPr>
            <a:xfrm>
              <a:off x="0" y="0"/>
              <a:ext cx="1414277" cy="481909"/>
            </a:xfrm>
            <a:custGeom>
              <a:avLst/>
              <a:gdLst/>
              <a:ahLst/>
              <a:cxnLst/>
              <a:rect l="l" t="t" r="r" b="b"/>
              <a:pathLst>
                <a:path w="1414277" h="481909">
                  <a:moveTo>
                    <a:pt x="62748" y="0"/>
                  </a:moveTo>
                  <a:lnTo>
                    <a:pt x="1351528" y="0"/>
                  </a:lnTo>
                  <a:cubicBezTo>
                    <a:pt x="1368170" y="0"/>
                    <a:pt x="1384131" y="6611"/>
                    <a:pt x="1395898" y="18379"/>
                  </a:cubicBezTo>
                  <a:cubicBezTo>
                    <a:pt x="1407666" y="30146"/>
                    <a:pt x="1414277" y="46106"/>
                    <a:pt x="1414277" y="62748"/>
                  </a:cubicBezTo>
                  <a:lnTo>
                    <a:pt x="1414277" y="419161"/>
                  </a:lnTo>
                  <a:cubicBezTo>
                    <a:pt x="1414277" y="435802"/>
                    <a:pt x="1407666" y="451763"/>
                    <a:pt x="1395898" y="463530"/>
                  </a:cubicBezTo>
                  <a:cubicBezTo>
                    <a:pt x="1384131" y="475298"/>
                    <a:pt x="1368170" y="481909"/>
                    <a:pt x="1351528" y="481909"/>
                  </a:cubicBezTo>
                  <a:lnTo>
                    <a:pt x="62748" y="481909"/>
                  </a:lnTo>
                  <a:cubicBezTo>
                    <a:pt x="46106" y="481909"/>
                    <a:pt x="30146" y="475298"/>
                    <a:pt x="18379" y="463530"/>
                  </a:cubicBezTo>
                  <a:cubicBezTo>
                    <a:pt x="6611" y="451763"/>
                    <a:pt x="0" y="435802"/>
                    <a:pt x="0" y="419161"/>
                  </a:cubicBezTo>
                  <a:lnTo>
                    <a:pt x="0" y="62748"/>
                  </a:lnTo>
                  <a:cubicBezTo>
                    <a:pt x="0" y="46106"/>
                    <a:pt x="6611" y="30146"/>
                    <a:pt x="18379" y="18379"/>
                  </a:cubicBezTo>
                  <a:cubicBezTo>
                    <a:pt x="30146" y="6611"/>
                    <a:pt x="46106" y="0"/>
                    <a:pt x="62748" y="0"/>
                  </a:cubicBezTo>
                  <a:close/>
                </a:path>
              </a:pathLst>
            </a:custGeom>
            <a:solidFill>
              <a:srgbClr val="1E57BE">
                <a:alpha val="78824"/>
              </a:srgbClr>
            </a:solidFill>
          </p:spPr>
          <p:txBody>
            <a:bodyPr/>
            <a:lstStyle/>
            <a:p>
              <a:endParaRPr lang="en-GB"/>
            </a:p>
          </p:txBody>
        </p:sp>
        <p:sp>
          <p:nvSpPr>
            <p:cNvPr id="88" name="TextBox 88"/>
            <p:cNvSpPr txBox="1"/>
            <p:nvPr/>
          </p:nvSpPr>
          <p:spPr>
            <a:xfrm>
              <a:off x="0" y="57150"/>
              <a:ext cx="1414277" cy="424759"/>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89" name="Group 89"/>
          <p:cNvGrpSpPr/>
          <p:nvPr/>
        </p:nvGrpSpPr>
        <p:grpSpPr>
          <a:xfrm>
            <a:off x="6262154" y="5252731"/>
            <a:ext cx="440913" cy="550805"/>
            <a:chOff x="0" y="0"/>
            <a:chExt cx="329612" cy="411764"/>
          </a:xfrm>
        </p:grpSpPr>
        <p:sp>
          <p:nvSpPr>
            <p:cNvPr id="90" name="Freeform 90"/>
            <p:cNvSpPr/>
            <p:nvPr/>
          </p:nvSpPr>
          <p:spPr>
            <a:xfrm>
              <a:off x="0" y="0"/>
              <a:ext cx="329612" cy="411764"/>
            </a:xfrm>
            <a:custGeom>
              <a:avLst/>
              <a:gdLst/>
              <a:ahLst/>
              <a:cxnLst/>
              <a:rect l="l" t="t" r="r" b="b"/>
              <a:pathLst>
                <a:path w="329612" h="411764">
                  <a:moveTo>
                    <a:pt x="163883" y="0"/>
                  </a:moveTo>
                  <a:lnTo>
                    <a:pt x="165730" y="0"/>
                  </a:lnTo>
                  <a:cubicBezTo>
                    <a:pt x="209194" y="0"/>
                    <a:pt x="250878" y="17266"/>
                    <a:pt x="281612" y="48000"/>
                  </a:cubicBezTo>
                  <a:cubicBezTo>
                    <a:pt x="312346" y="78734"/>
                    <a:pt x="329612" y="120418"/>
                    <a:pt x="329612" y="163883"/>
                  </a:cubicBezTo>
                  <a:lnTo>
                    <a:pt x="329612" y="247882"/>
                  </a:lnTo>
                  <a:cubicBezTo>
                    <a:pt x="329612" y="291346"/>
                    <a:pt x="312346" y="333030"/>
                    <a:pt x="281612" y="363764"/>
                  </a:cubicBezTo>
                  <a:cubicBezTo>
                    <a:pt x="250878" y="394498"/>
                    <a:pt x="209194" y="411764"/>
                    <a:pt x="165730" y="411764"/>
                  </a:cubicBezTo>
                  <a:lnTo>
                    <a:pt x="163883" y="411764"/>
                  </a:lnTo>
                  <a:cubicBezTo>
                    <a:pt x="120418" y="411764"/>
                    <a:pt x="78734" y="394498"/>
                    <a:pt x="48000" y="363764"/>
                  </a:cubicBezTo>
                  <a:cubicBezTo>
                    <a:pt x="17266" y="333030"/>
                    <a:pt x="0" y="291346"/>
                    <a:pt x="0" y="247882"/>
                  </a:cubicBezTo>
                  <a:lnTo>
                    <a:pt x="0" y="163883"/>
                  </a:lnTo>
                  <a:cubicBezTo>
                    <a:pt x="0" y="120418"/>
                    <a:pt x="17266" y="78734"/>
                    <a:pt x="48000" y="48000"/>
                  </a:cubicBezTo>
                  <a:cubicBezTo>
                    <a:pt x="78734" y="17266"/>
                    <a:pt x="120418" y="0"/>
                    <a:pt x="163883" y="0"/>
                  </a:cubicBezTo>
                  <a:close/>
                </a:path>
              </a:pathLst>
            </a:custGeom>
            <a:solidFill>
              <a:srgbClr val="FFFDF7"/>
            </a:solidFill>
          </p:spPr>
          <p:txBody>
            <a:bodyPr/>
            <a:lstStyle/>
            <a:p>
              <a:endParaRPr lang="en-GB"/>
            </a:p>
          </p:txBody>
        </p:sp>
        <p:sp>
          <p:nvSpPr>
            <p:cNvPr id="91" name="TextBox 91"/>
            <p:cNvSpPr txBox="1"/>
            <p:nvPr/>
          </p:nvSpPr>
          <p:spPr>
            <a:xfrm>
              <a:off x="0" y="57150"/>
              <a:ext cx="329612" cy="354614"/>
            </a:xfrm>
            <a:prstGeom prst="rect">
              <a:avLst/>
            </a:prstGeom>
          </p:spPr>
          <p:txBody>
            <a:bodyPr lIns="24872" tIns="24872" rIns="24872" bIns="2487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59"/>
                </a:lnSpc>
              </a:pPr>
              <a:endParaRPr sz="800"/>
            </a:p>
          </p:txBody>
        </p:sp>
      </p:grpSp>
      <p:grpSp>
        <p:nvGrpSpPr>
          <p:cNvPr id="92" name="Group 92"/>
          <p:cNvGrpSpPr/>
          <p:nvPr/>
        </p:nvGrpSpPr>
        <p:grpSpPr>
          <a:xfrm>
            <a:off x="4711071" y="1295444"/>
            <a:ext cx="1192883" cy="639187"/>
            <a:chOff x="0" y="0"/>
            <a:chExt cx="569168" cy="304980"/>
          </a:xfrm>
        </p:grpSpPr>
        <p:sp>
          <p:nvSpPr>
            <p:cNvPr id="93" name="Freeform 93"/>
            <p:cNvSpPr/>
            <p:nvPr/>
          </p:nvSpPr>
          <p:spPr>
            <a:xfrm>
              <a:off x="0" y="0"/>
              <a:ext cx="569168" cy="304980"/>
            </a:xfrm>
            <a:custGeom>
              <a:avLst/>
              <a:gdLst/>
              <a:ahLst/>
              <a:cxnLst/>
              <a:rect l="l" t="t" r="r" b="b"/>
              <a:pathLst>
                <a:path w="569168" h="304980">
                  <a:moveTo>
                    <a:pt x="73554" y="0"/>
                  </a:moveTo>
                  <a:lnTo>
                    <a:pt x="495614" y="0"/>
                  </a:lnTo>
                  <a:cubicBezTo>
                    <a:pt x="536237" y="0"/>
                    <a:pt x="569168" y="32931"/>
                    <a:pt x="569168" y="73554"/>
                  </a:cubicBezTo>
                  <a:lnTo>
                    <a:pt x="569168" y="231425"/>
                  </a:lnTo>
                  <a:cubicBezTo>
                    <a:pt x="569168" y="272048"/>
                    <a:pt x="536237" y="304980"/>
                    <a:pt x="495614" y="304980"/>
                  </a:cubicBezTo>
                  <a:lnTo>
                    <a:pt x="73554" y="304980"/>
                  </a:lnTo>
                  <a:cubicBezTo>
                    <a:pt x="32931" y="304980"/>
                    <a:pt x="0" y="272048"/>
                    <a:pt x="0" y="231425"/>
                  </a:cubicBezTo>
                  <a:lnTo>
                    <a:pt x="0" y="73554"/>
                  </a:lnTo>
                  <a:cubicBezTo>
                    <a:pt x="0" y="32931"/>
                    <a:pt x="32931" y="0"/>
                    <a:pt x="73554" y="0"/>
                  </a:cubicBezTo>
                  <a:close/>
                </a:path>
              </a:pathLst>
            </a:custGeom>
            <a:blipFill>
              <a:blip r:embed="rId10"/>
              <a:stretch>
                <a:fillRect t="-99072" b="-49761"/>
              </a:stretch>
            </a:blipFill>
          </p:spPr>
          <p:txBody>
            <a:bodyPr/>
            <a:lstStyle/>
            <a:p>
              <a:endParaRPr lang="en-GB"/>
            </a:p>
          </p:txBody>
        </p:sp>
      </p:grpSp>
      <p:grpSp>
        <p:nvGrpSpPr>
          <p:cNvPr id="94" name="Group 94"/>
          <p:cNvGrpSpPr/>
          <p:nvPr/>
        </p:nvGrpSpPr>
        <p:grpSpPr>
          <a:xfrm>
            <a:off x="4711070" y="5211036"/>
            <a:ext cx="1193748" cy="639650"/>
            <a:chOff x="0" y="0"/>
            <a:chExt cx="569168" cy="304980"/>
          </a:xfrm>
        </p:grpSpPr>
        <p:sp>
          <p:nvSpPr>
            <p:cNvPr id="95" name="Freeform 95"/>
            <p:cNvSpPr/>
            <p:nvPr/>
          </p:nvSpPr>
          <p:spPr>
            <a:xfrm>
              <a:off x="0" y="0"/>
              <a:ext cx="569168" cy="304980"/>
            </a:xfrm>
            <a:custGeom>
              <a:avLst/>
              <a:gdLst/>
              <a:ahLst/>
              <a:cxnLst/>
              <a:rect l="l" t="t" r="r" b="b"/>
              <a:pathLst>
                <a:path w="569168" h="304980">
                  <a:moveTo>
                    <a:pt x="73501" y="0"/>
                  </a:moveTo>
                  <a:lnTo>
                    <a:pt x="495667" y="0"/>
                  </a:lnTo>
                  <a:cubicBezTo>
                    <a:pt x="536261" y="0"/>
                    <a:pt x="569168" y="32908"/>
                    <a:pt x="569168" y="73501"/>
                  </a:cubicBezTo>
                  <a:lnTo>
                    <a:pt x="569168" y="231478"/>
                  </a:lnTo>
                  <a:cubicBezTo>
                    <a:pt x="569168" y="272072"/>
                    <a:pt x="536261" y="304980"/>
                    <a:pt x="495667" y="304980"/>
                  </a:cubicBezTo>
                  <a:lnTo>
                    <a:pt x="73501" y="304980"/>
                  </a:lnTo>
                  <a:cubicBezTo>
                    <a:pt x="54007" y="304980"/>
                    <a:pt x="35312" y="297236"/>
                    <a:pt x="21528" y="283452"/>
                  </a:cubicBezTo>
                  <a:cubicBezTo>
                    <a:pt x="7744" y="269667"/>
                    <a:pt x="0" y="250972"/>
                    <a:pt x="0" y="231478"/>
                  </a:cubicBezTo>
                  <a:lnTo>
                    <a:pt x="0" y="73501"/>
                  </a:lnTo>
                  <a:cubicBezTo>
                    <a:pt x="0" y="32908"/>
                    <a:pt x="32908" y="0"/>
                    <a:pt x="73501" y="0"/>
                  </a:cubicBezTo>
                  <a:close/>
                </a:path>
              </a:pathLst>
            </a:custGeom>
            <a:blipFill>
              <a:blip r:embed="rId11"/>
              <a:stretch>
                <a:fillRect t="-39968"/>
              </a:stretch>
            </a:blipFill>
          </p:spPr>
          <p:txBody>
            <a:bodyPr/>
            <a:lstStyle/>
            <a:p>
              <a:endParaRPr lang="en-GB"/>
            </a:p>
          </p:txBody>
        </p:sp>
      </p:grpSp>
      <p:grpSp>
        <p:nvGrpSpPr>
          <p:cNvPr id="96" name="Group 96"/>
          <p:cNvGrpSpPr/>
          <p:nvPr/>
        </p:nvGrpSpPr>
        <p:grpSpPr>
          <a:xfrm>
            <a:off x="8174324" y="2843662"/>
            <a:ext cx="1193748" cy="639650"/>
            <a:chOff x="0" y="0"/>
            <a:chExt cx="569168" cy="304980"/>
          </a:xfrm>
        </p:grpSpPr>
        <p:sp>
          <p:nvSpPr>
            <p:cNvPr id="97" name="Freeform 97"/>
            <p:cNvSpPr/>
            <p:nvPr/>
          </p:nvSpPr>
          <p:spPr>
            <a:xfrm>
              <a:off x="0" y="0"/>
              <a:ext cx="569168" cy="304980"/>
            </a:xfrm>
            <a:custGeom>
              <a:avLst/>
              <a:gdLst/>
              <a:ahLst/>
              <a:cxnLst/>
              <a:rect l="l" t="t" r="r" b="b"/>
              <a:pathLst>
                <a:path w="569168" h="304980">
                  <a:moveTo>
                    <a:pt x="73501" y="0"/>
                  </a:moveTo>
                  <a:lnTo>
                    <a:pt x="495667" y="0"/>
                  </a:lnTo>
                  <a:cubicBezTo>
                    <a:pt x="536261" y="0"/>
                    <a:pt x="569168" y="32908"/>
                    <a:pt x="569168" y="73501"/>
                  </a:cubicBezTo>
                  <a:lnTo>
                    <a:pt x="569168" y="231478"/>
                  </a:lnTo>
                  <a:cubicBezTo>
                    <a:pt x="569168" y="272072"/>
                    <a:pt x="536261" y="304980"/>
                    <a:pt x="495667" y="304980"/>
                  </a:cubicBezTo>
                  <a:lnTo>
                    <a:pt x="73501" y="304980"/>
                  </a:lnTo>
                  <a:cubicBezTo>
                    <a:pt x="54007" y="304980"/>
                    <a:pt x="35312" y="297236"/>
                    <a:pt x="21528" y="283452"/>
                  </a:cubicBezTo>
                  <a:cubicBezTo>
                    <a:pt x="7744" y="269667"/>
                    <a:pt x="0" y="250972"/>
                    <a:pt x="0" y="231478"/>
                  </a:cubicBezTo>
                  <a:lnTo>
                    <a:pt x="0" y="73501"/>
                  </a:lnTo>
                  <a:cubicBezTo>
                    <a:pt x="0" y="32908"/>
                    <a:pt x="32908" y="0"/>
                    <a:pt x="73501" y="0"/>
                  </a:cubicBezTo>
                  <a:close/>
                </a:path>
              </a:pathLst>
            </a:custGeom>
            <a:blipFill>
              <a:blip r:embed="rId12"/>
              <a:stretch>
                <a:fillRect t="-28670" r="-25562" b="-27158"/>
              </a:stretch>
            </a:blipFill>
          </p:spPr>
          <p:txBody>
            <a:bodyPr/>
            <a:lstStyle/>
            <a:p>
              <a:endParaRPr lang="en-GB"/>
            </a:p>
          </p:txBody>
        </p:sp>
      </p:grpSp>
      <p:grpSp>
        <p:nvGrpSpPr>
          <p:cNvPr id="98" name="Group 98"/>
          <p:cNvGrpSpPr/>
          <p:nvPr/>
        </p:nvGrpSpPr>
        <p:grpSpPr>
          <a:xfrm>
            <a:off x="8174324" y="3638822"/>
            <a:ext cx="1193748" cy="639650"/>
            <a:chOff x="0" y="0"/>
            <a:chExt cx="569168" cy="304980"/>
          </a:xfrm>
        </p:grpSpPr>
        <p:sp>
          <p:nvSpPr>
            <p:cNvPr id="99" name="Freeform 99"/>
            <p:cNvSpPr/>
            <p:nvPr/>
          </p:nvSpPr>
          <p:spPr>
            <a:xfrm>
              <a:off x="0" y="0"/>
              <a:ext cx="569168" cy="304980"/>
            </a:xfrm>
            <a:custGeom>
              <a:avLst/>
              <a:gdLst/>
              <a:ahLst/>
              <a:cxnLst/>
              <a:rect l="l" t="t" r="r" b="b"/>
              <a:pathLst>
                <a:path w="569168" h="304980">
                  <a:moveTo>
                    <a:pt x="73501" y="0"/>
                  </a:moveTo>
                  <a:lnTo>
                    <a:pt x="495667" y="0"/>
                  </a:lnTo>
                  <a:cubicBezTo>
                    <a:pt x="536261" y="0"/>
                    <a:pt x="569168" y="32908"/>
                    <a:pt x="569168" y="73501"/>
                  </a:cubicBezTo>
                  <a:lnTo>
                    <a:pt x="569168" y="231478"/>
                  </a:lnTo>
                  <a:cubicBezTo>
                    <a:pt x="569168" y="272072"/>
                    <a:pt x="536261" y="304980"/>
                    <a:pt x="495667" y="304980"/>
                  </a:cubicBezTo>
                  <a:lnTo>
                    <a:pt x="73501" y="304980"/>
                  </a:lnTo>
                  <a:cubicBezTo>
                    <a:pt x="54007" y="304980"/>
                    <a:pt x="35312" y="297236"/>
                    <a:pt x="21528" y="283452"/>
                  </a:cubicBezTo>
                  <a:cubicBezTo>
                    <a:pt x="7744" y="269667"/>
                    <a:pt x="0" y="250972"/>
                    <a:pt x="0" y="231478"/>
                  </a:cubicBezTo>
                  <a:lnTo>
                    <a:pt x="0" y="73501"/>
                  </a:lnTo>
                  <a:cubicBezTo>
                    <a:pt x="0" y="32908"/>
                    <a:pt x="32908" y="0"/>
                    <a:pt x="73501" y="0"/>
                  </a:cubicBezTo>
                  <a:close/>
                </a:path>
              </a:pathLst>
            </a:custGeom>
            <a:blipFill>
              <a:blip r:embed="rId13"/>
              <a:stretch>
                <a:fillRect t="-16788" b="-23180"/>
              </a:stretch>
            </a:blipFill>
          </p:spPr>
          <p:txBody>
            <a:bodyPr/>
            <a:lstStyle/>
            <a:p>
              <a:endParaRPr lang="en-GB"/>
            </a:p>
          </p:txBody>
        </p:sp>
      </p:grpSp>
      <p:sp>
        <p:nvSpPr>
          <p:cNvPr id="100" name="Freeform 100"/>
          <p:cNvSpPr/>
          <p:nvPr/>
        </p:nvSpPr>
        <p:spPr>
          <a:xfrm>
            <a:off x="-393993" y="692721"/>
            <a:ext cx="2867410" cy="2254501"/>
          </a:xfrm>
          <a:custGeom>
            <a:avLst/>
            <a:gdLst/>
            <a:ahLst/>
            <a:cxnLst/>
            <a:rect l="l" t="t" r="r" b="b"/>
            <a:pathLst>
              <a:path w="4301115" h="3381751">
                <a:moveTo>
                  <a:pt x="0" y="0"/>
                </a:moveTo>
                <a:lnTo>
                  <a:pt x="4301114" y="0"/>
                </a:lnTo>
                <a:lnTo>
                  <a:pt x="4301114" y="3381751"/>
                </a:lnTo>
                <a:lnTo>
                  <a:pt x="0" y="3381751"/>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101" name="Freeform 101"/>
          <p:cNvSpPr/>
          <p:nvPr/>
        </p:nvSpPr>
        <p:spPr>
          <a:xfrm>
            <a:off x="-393993" y="3612601"/>
            <a:ext cx="2867410" cy="2254501"/>
          </a:xfrm>
          <a:custGeom>
            <a:avLst/>
            <a:gdLst/>
            <a:ahLst/>
            <a:cxnLst/>
            <a:rect l="l" t="t" r="r" b="b"/>
            <a:pathLst>
              <a:path w="4301115" h="3381751">
                <a:moveTo>
                  <a:pt x="0" y="0"/>
                </a:moveTo>
                <a:lnTo>
                  <a:pt x="4301114" y="0"/>
                </a:lnTo>
                <a:lnTo>
                  <a:pt x="4301114" y="3381751"/>
                </a:lnTo>
                <a:lnTo>
                  <a:pt x="0" y="3381751"/>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102" name="Freeform 102"/>
          <p:cNvSpPr/>
          <p:nvPr/>
        </p:nvSpPr>
        <p:spPr>
          <a:xfrm>
            <a:off x="10067834" y="2021804"/>
            <a:ext cx="1455103" cy="1266943"/>
          </a:xfrm>
          <a:custGeom>
            <a:avLst/>
            <a:gdLst/>
            <a:ahLst/>
            <a:cxnLst/>
            <a:rect l="l" t="t" r="r" b="b"/>
            <a:pathLst>
              <a:path w="2182654" h="1900415">
                <a:moveTo>
                  <a:pt x="0" y="0"/>
                </a:moveTo>
                <a:lnTo>
                  <a:pt x="2182654" y="0"/>
                </a:lnTo>
                <a:lnTo>
                  <a:pt x="2182654" y="1900415"/>
                </a:lnTo>
                <a:lnTo>
                  <a:pt x="0" y="1900415"/>
                </a:lnTo>
                <a:lnTo>
                  <a:pt x="0" y="0"/>
                </a:lnTo>
                <a:close/>
              </a:path>
            </a:pathLst>
          </a:custGeom>
          <a:blipFill>
            <a:blip r:embed="rId15"/>
            <a:stretch>
              <a:fillRect/>
            </a:stretch>
          </a:blipFill>
        </p:spPr>
        <p:txBody>
          <a:bodyPr/>
          <a:lstStyle/>
          <a:p>
            <a:endParaRPr lang="en-GB"/>
          </a:p>
        </p:txBody>
      </p:sp>
      <p:sp>
        <p:nvSpPr>
          <p:cNvPr id="103" name="Freeform 103"/>
          <p:cNvSpPr/>
          <p:nvPr/>
        </p:nvSpPr>
        <p:spPr>
          <a:xfrm>
            <a:off x="2759447" y="6213554"/>
            <a:ext cx="374842" cy="374842"/>
          </a:xfrm>
          <a:custGeom>
            <a:avLst/>
            <a:gdLst/>
            <a:ahLst/>
            <a:cxnLst/>
            <a:rect l="l" t="t" r="r" b="b"/>
            <a:pathLst>
              <a:path w="562263" h="562263">
                <a:moveTo>
                  <a:pt x="0" y="0"/>
                </a:moveTo>
                <a:lnTo>
                  <a:pt x="562263" y="0"/>
                </a:lnTo>
                <a:lnTo>
                  <a:pt x="562263" y="562263"/>
                </a:lnTo>
                <a:lnTo>
                  <a:pt x="0" y="562263"/>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GB"/>
          </a:p>
        </p:txBody>
      </p:sp>
      <p:sp>
        <p:nvSpPr>
          <p:cNvPr id="104" name="Freeform 104"/>
          <p:cNvSpPr/>
          <p:nvPr/>
        </p:nvSpPr>
        <p:spPr>
          <a:xfrm>
            <a:off x="2840484" y="6293758"/>
            <a:ext cx="212766" cy="212766"/>
          </a:xfrm>
          <a:custGeom>
            <a:avLst/>
            <a:gdLst/>
            <a:ahLst/>
            <a:cxnLst/>
            <a:rect l="l" t="t" r="r" b="b"/>
            <a:pathLst>
              <a:path w="319149" h="319149">
                <a:moveTo>
                  <a:pt x="0" y="0"/>
                </a:moveTo>
                <a:lnTo>
                  <a:pt x="319150" y="0"/>
                </a:lnTo>
                <a:lnTo>
                  <a:pt x="319150" y="319150"/>
                </a:lnTo>
                <a:lnTo>
                  <a:pt x="0" y="319150"/>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GB"/>
          </a:p>
        </p:txBody>
      </p:sp>
      <p:sp>
        <p:nvSpPr>
          <p:cNvPr id="105" name="Freeform 105"/>
          <p:cNvSpPr/>
          <p:nvPr/>
        </p:nvSpPr>
        <p:spPr>
          <a:xfrm>
            <a:off x="5073652" y="6223260"/>
            <a:ext cx="374842" cy="374842"/>
          </a:xfrm>
          <a:custGeom>
            <a:avLst/>
            <a:gdLst/>
            <a:ahLst/>
            <a:cxnLst/>
            <a:rect l="l" t="t" r="r" b="b"/>
            <a:pathLst>
              <a:path w="562263" h="562263">
                <a:moveTo>
                  <a:pt x="0" y="0"/>
                </a:moveTo>
                <a:lnTo>
                  <a:pt x="562263" y="0"/>
                </a:lnTo>
                <a:lnTo>
                  <a:pt x="562263" y="562263"/>
                </a:lnTo>
                <a:lnTo>
                  <a:pt x="0" y="562263"/>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GB"/>
          </a:p>
        </p:txBody>
      </p:sp>
      <p:sp>
        <p:nvSpPr>
          <p:cNvPr id="106" name="Freeform 106"/>
          <p:cNvSpPr/>
          <p:nvPr/>
        </p:nvSpPr>
        <p:spPr>
          <a:xfrm>
            <a:off x="5155714" y="6296784"/>
            <a:ext cx="235949" cy="228280"/>
          </a:xfrm>
          <a:custGeom>
            <a:avLst/>
            <a:gdLst/>
            <a:ahLst/>
            <a:cxnLst/>
            <a:rect l="l" t="t" r="r" b="b"/>
            <a:pathLst>
              <a:path w="353923" h="342420">
                <a:moveTo>
                  <a:pt x="0" y="0"/>
                </a:moveTo>
                <a:lnTo>
                  <a:pt x="353923" y="0"/>
                </a:lnTo>
                <a:lnTo>
                  <a:pt x="353923" y="342421"/>
                </a:lnTo>
                <a:lnTo>
                  <a:pt x="0" y="342421"/>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GB"/>
          </a:p>
        </p:txBody>
      </p:sp>
      <p:sp>
        <p:nvSpPr>
          <p:cNvPr id="107" name="TextBox 107"/>
          <p:cNvSpPr txBox="1"/>
          <p:nvPr/>
        </p:nvSpPr>
        <p:spPr>
          <a:xfrm>
            <a:off x="5510600" y="6213326"/>
            <a:ext cx="1905538" cy="16691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306"/>
              </a:lnSpc>
            </a:pPr>
            <a:r>
              <a:rPr lang="en-US" sz="1136">
                <a:solidFill>
                  <a:srgbClr val="FFFFFF"/>
                </a:solidFill>
                <a:latin typeface="Lato 1"/>
                <a:ea typeface="Lato 1"/>
                <a:cs typeface="Lato 1"/>
                <a:sym typeface="Lato 1"/>
              </a:rPr>
              <a:t>Follow Us On Social Media:</a:t>
            </a:r>
          </a:p>
        </p:txBody>
      </p:sp>
      <p:sp>
        <p:nvSpPr>
          <p:cNvPr id="108" name="Freeform 108"/>
          <p:cNvSpPr/>
          <p:nvPr/>
        </p:nvSpPr>
        <p:spPr>
          <a:xfrm>
            <a:off x="7391535" y="6223618"/>
            <a:ext cx="374842" cy="374842"/>
          </a:xfrm>
          <a:custGeom>
            <a:avLst/>
            <a:gdLst/>
            <a:ahLst/>
            <a:cxnLst/>
            <a:rect l="l" t="t" r="r" b="b"/>
            <a:pathLst>
              <a:path w="562263" h="562263">
                <a:moveTo>
                  <a:pt x="0" y="0"/>
                </a:moveTo>
                <a:lnTo>
                  <a:pt x="562263" y="0"/>
                </a:lnTo>
                <a:lnTo>
                  <a:pt x="562263" y="562263"/>
                </a:lnTo>
                <a:lnTo>
                  <a:pt x="0" y="562263"/>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GB"/>
          </a:p>
        </p:txBody>
      </p:sp>
      <p:sp>
        <p:nvSpPr>
          <p:cNvPr id="109" name="Freeform 109"/>
          <p:cNvSpPr/>
          <p:nvPr/>
        </p:nvSpPr>
        <p:spPr>
          <a:xfrm>
            <a:off x="7531477" y="6296784"/>
            <a:ext cx="90788" cy="231306"/>
          </a:xfrm>
          <a:custGeom>
            <a:avLst/>
            <a:gdLst/>
            <a:ahLst/>
            <a:cxnLst/>
            <a:rect l="l" t="t" r="r" b="b"/>
            <a:pathLst>
              <a:path w="136182" h="346959">
                <a:moveTo>
                  <a:pt x="0" y="0"/>
                </a:moveTo>
                <a:lnTo>
                  <a:pt x="136182" y="0"/>
                </a:lnTo>
                <a:lnTo>
                  <a:pt x="136182" y="346960"/>
                </a:lnTo>
                <a:lnTo>
                  <a:pt x="0" y="346960"/>
                </a:lnTo>
                <a:lnTo>
                  <a:pt x="0" y="0"/>
                </a:lnTo>
                <a:close/>
              </a:path>
            </a:pathLst>
          </a:custGeom>
          <a:blipFill>
            <a:blip>
              <a:extLst>
                <a:ext uri="{96DAC541-7B7A-43D3-8B79-37D633B846F1}">
                  <asvg:svgBlip xmlns:asvg="http://schemas.microsoft.com/office/drawing/2016/SVG/main" r:embed="rId19"/>
                </a:ext>
              </a:extLst>
            </a:blip>
            <a:stretch>
              <a:fillRect/>
            </a:stretch>
          </a:blipFill>
        </p:spPr>
        <p:txBody>
          <a:bodyPr/>
          <a:lstStyle/>
          <a:p>
            <a:endParaRPr lang="en-GB"/>
          </a:p>
        </p:txBody>
      </p:sp>
      <p:sp>
        <p:nvSpPr>
          <p:cNvPr id="110" name="Freeform 110"/>
          <p:cNvSpPr/>
          <p:nvPr/>
        </p:nvSpPr>
        <p:spPr>
          <a:xfrm>
            <a:off x="9953535" y="3521576"/>
            <a:ext cx="1571199" cy="1798983"/>
          </a:xfrm>
          <a:custGeom>
            <a:avLst/>
            <a:gdLst/>
            <a:ahLst/>
            <a:cxnLst/>
            <a:rect l="l" t="t" r="r" b="b"/>
            <a:pathLst>
              <a:path w="2356799" h="2698475">
                <a:moveTo>
                  <a:pt x="0" y="0"/>
                </a:moveTo>
                <a:lnTo>
                  <a:pt x="2356799" y="0"/>
                </a:lnTo>
                <a:lnTo>
                  <a:pt x="2356799" y="2698475"/>
                </a:lnTo>
                <a:lnTo>
                  <a:pt x="0" y="2698475"/>
                </a:lnTo>
                <a:lnTo>
                  <a:pt x="0" y="0"/>
                </a:lnTo>
                <a:close/>
              </a:path>
            </a:pathLst>
          </a:custGeom>
          <a:blipFill>
            <a:blip r:embed="rId20"/>
            <a:stretch>
              <a:fillRect l="-181472" r="-8869" b="-153579"/>
            </a:stretch>
          </a:blipFill>
        </p:spPr>
        <p:txBody>
          <a:bodyPr/>
          <a:lstStyle/>
          <a:p>
            <a:endParaRPr lang="en-GB"/>
          </a:p>
        </p:txBody>
      </p:sp>
      <p:sp>
        <p:nvSpPr>
          <p:cNvPr id="111" name="TextBox 111"/>
          <p:cNvSpPr txBox="1"/>
          <p:nvPr/>
        </p:nvSpPr>
        <p:spPr>
          <a:xfrm>
            <a:off x="2899326" y="1433199"/>
            <a:ext cx="218239" cy="927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2"/>
              </a:lnSpc>
            </a:pPr>
            <a:r>
              <a:rPr lang="en-US" sz="769" b="1">
                <a:solidFill>
                  <a:srgbClr val="303030"/>
                </a:solidFill>
                <a:latin typeface="Open Sans Bold"/>
                <a:ea typeface="Open Sans Bold"/>
                <a:cs typeface="Open Sans Bold"/>
                <a:sym typeface="Open Sans Bold"/>
              </a:rPr>
              <a:t>SAT</a:t>
            </a:r>
          </a:p>
        </p:txBody>
      </p:sp>
      <p:sp>
        <p:nvSpPr>
          <p:cNvPr id="112" name="TextBox 112"/>
          <p:cNvSpPr txBox="1"/>
          <p:nvPr/>
        </p:nvSpPr>
        <p:spPr>
          <a:xfrm>
            <a:off x="2807358" y="1502200"/>
            <a:ext cx="411685" cy="26347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047"/>
              </a:lnSpc>
              <a:spcBef>
                <a:spcPct val="0"/>
              </a:spcBef>
            </a:pPr>
            <a:r>
              <a:rPr lang="en-US" sz="1850" b="1" spc="117">
                <a:solidFill>
                  <a:srgbClr val="303030"/>
                </a:solidFill>
                <a:latin typeface="Open Sans Bold"/>
                <a:ea typeface="Open Sans Bold"/>
                <a:cs typeface="Open Sans Bold"/>
                <a:sym typeface="Open Sans Bold"/>
              </a:rPr>
              <a:t>19</a:t>
            </a:r>
            <a:endParaRPr lang="en-US" sz="1895" b="1" spc="117">
              <a:solidFill>
                <a:srgbClr val="303030"/>
              </a:solidFill>
              <a:latin typeface="Open Sans Bold"/>
              <a:ea typeface="Open Sans Bold"/>
              <a:cs typeface="Open Sans Bold"/>
              <a:sym typeface="Open Sans Bold"/>
            </a:endParaRPr>
          </a:p>
        </p:txBody>
      </p:sp>
      <p:sp>
        <p:nvSpPr>
          <p:cNvPr id="113" name="TextBox 113"/>
          <p:cNvSpPr txBox="1"/>
          <p:nvPr/>
        </p:nvSpPr>
        <p:spPr>
          <a:xfrm>
            <a:off x="3331369" y="1408922"/>
            <a:ext cx="983479" cy="35103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423"/>
              </a:lnSpc>
            </a:pPr>
            <a:r>
              <a:rPr lang="en-US" sz="981" b="1" spc="-19">
                <a:solidFill>
                  <a:srgbClr val="FEFEFE"/>
                </a:solidFill>
                <a:latin typeface="Open Sans Bold"/>
                <a:ea typeface="Open Sans Bold"/>
                <a:cs typeface="Open Sans Bold"/>
                <a:sym typeface="Open Sans Bold"/>
              </a:rPr>
              <a:t>Lake District</a:t>
            </a:r>
          </a:p>
          <a:p>
            <a:pPr marL="0" lvl="0" indent="0" algn="l">
              <a:lnSpc>
                <a:spcPts val="1423"/>
              </a:lnSpc>
            </a:pPr>
            <a:r>
              <a:rPr lang="en-US" sz="981" b="1" spc="-19">
                <a:solidFill>
                  <a:srgbClr val="FEFEFE"/>
                </a:solidFill>
                <a:latin typeface="Open Sans Bold"/>
                <a:ea typeface="Open Sans Bold"/>
                <a:cs typeface="Open Sans Bold"/>
                <a:sym typeface="Open Sans Bold"/>
              </a:rPr>
              <a:t>Sightseeing Trip</a:t>
            </a:r>
          </a:p>
        </p:txBody>
      </p:sp>
      <p:sp>
        <p:nvSpPr>
          <p:cNvPr id="114" name="TextBox 114"/>
          <p:cNvSpPr txBox="1"/>
          <p:nvPr/>
        </p:nvSpPr>
        <p:spPr>
          <a:xfrm>
            <a:off x="2874055" y="1762706"/>
            <a:ext cx="268780" cy="927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2"/>
              </a:lnSpc>
            </a:pPr>
            <a:r>
              <a:rPr lang="en-US" sz="769" b="1">
                <a:solidFill>
                  <a:srgbClr val="303030"/>
                </a:solidFill>
                <a:latin typeface="Open Sans Bold"/>
                <a:ea typeface="Open Sans Bold"/>
                <a:cs typeface="Open Sans Bold"/>
                <a:sym typeface="Open Sans Bold"/>
              </a:rPr>
              <a:t>SEP</a:t>
            </a:r>
          </a:p>
        </p:txBody>
      </p:sp>
      <p:sp>
        <p:nvSpPr>
          <p:cNvPr id="115" name="TextBox 115"/>
          <p:cNvSpPr txBox="1"/>
          <p:nvPr/>
        </p:nvSpPr>
        <p:spPr>
          <a:xfrm>
            <a:off x="2899326" y="2208291"/>
            <a:ext cx="218239" cy="927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2"/>
              </a:lnSpc>
            </a:pPr>
            <a:r>
              <a:rPr lang="en-US" sz="769" b="1">
                <a:solidFill>
                  <a:srgbClr val="303030"/>
                </a:solidFill>
                <a:latin typeface="Open Sans Bold"/>
                <a:ea typeface="Open Sans Bold"/>
                <a:cs typeface="Open Sans Bold"/>
                <a:sym typeface="Open Sans Bold"/>
              </a:rPr>
              <a:t>SAT</a:t>
            </a:r>
          </a:p>
        </p:txBody>
      </p:sp>
      <p:sp>
        <p:nvSpPr>
          <p:cNvPr id="116" name="TextBox 116"/>
          <p:cNvSpPr txBox="1"/>
          <p:nvPr/>
        </p:nvSpPr>
        <p:spPr>
          <a:xfrm>
            <a:off x="2807358" y="2277292"/>
            <a:ext cx="411685" cy="26347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047"/>
              </a:lnSpc>
              <a:spcBef>
                <a:spcPct val="0"/>
              </a:spcBef>
            </a:pPr>
            <a:r>
              <a:rPr lang="en-US" sz="1850" b="1" spc="117">
                <a:solidFill>
                  <a:srgbClr val="303030"/>
                </a:solidFill>
                <a:latin typeface="Open Sans Bold"/>
                <a:ea typeface="Open Sans Bold"/>
                <a:cs typeface="Open Sans Bold"/>
                <a:sym typeface="Open Sans Bold"/>
              </a:rPr>
              <a:t>26</a:t>
            </a:r>
            <a:endParaRPr lang="en-US" sz="1895" b="1" spc="117">
              <a:solidFill>
                <a:srgbClr val="303030"/>
              </a:solidFill>
              <a:latin typeface="Open Sans Bold"/>
              <a:ea typeface="Open Sans Bold"/>
              <a:cs typeface="Open Sans Bold"/>
              <a:sym typeface="Open Sans Bold"/>
            </a:endParaRPr>
          </a:p>
        </p:txBody>
      </p:sp>
      <p:sp>
        <p:nvSpPr>
          <p:cNvPr id="117" name="TextBox 117"/>
          <p:cNvSpPr txBox="1"/>
          <p:nvPr/>
        </p:nvSpPr>
        <p:spPr>
          <a:xfrm>
            <a:off x="2874055" y="2537799"/>
            <a:ext cx="268780" cy="927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2"/>
              </a:lnSpc>
            </a:pPr>
            <a:r>
              <a:rPr lang="en-US" sz="769" b="1">
                <a:solidFill>
                  <a:srgbClr val="303030"/>
                </a:solidFill>
                <a:latin typeface="Open Sans Bold"/>
                <a:ea typeface="Open Sans Bold"/>
                <a:cs typeface="Open Sans Bold"/>
                <a:sym typeface="Open Sans Bold"/>
              </a:rPr>
              <a:t>SEP</a:t>
            </a:r>
          </a:p>
        </p:txBody>
      </p:sp>
      <p:sp>
        <p:nvSpPr>
          <p:cNvPr id="118" name="TextBox 118"/>
          <p:cNvSpPr txBox="1"/>
          <p:nvPr/>
        </p:nvSpPr>
        <p:spPr>
          <a:xfrm>
            <a:off x="2913591" y="2983384"/>
            <a:ext cx="218239" cy="927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2"/>
              </a:lnSpc>
            </a:pPr>
            <a:r>
              <a:rPr lang="en-US" sz="769" b="1">
                <a:solidFill>
                  <a:srgbClr val="303030"/>
                </a:solidFill>
                <a:latin typeface="Open Sans Bold"/>
                <a:ea typeface="Open Sans Bold"/>
                <a:cs typeface="Open Sans Bold"/>
                <a:sym typeface="Open Sans Bold"/>
              </a:rPr>
              <a:t>SAT</a:t>
            </a:r>
          </a:p>
        </p:txBody>
      </p:sp>
      <p:sp>
        <p:nvSpPr>
          <p:cNvPr id="119" name="TextBox 119"/>
          <p:cNvSpPr txBox="1"/>
          <p:nvPr/>
        </p:nvSpPr>
        <p:spPr>
          <a:xfrm>
            <a:off x="2807358" y="3052384"/>
            <a:ext cx="411685" cy="26347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047"/>
              </a:lnSpc>
              <a:spcBef>
                <a:spcPct val="0"/>
              </a:spcBef>
            </a:pPr>
            <a:r>
              <a:rPr lang="en-US" sz="1850" b="1" spc="117">
                <a:solidFill>
                  <a:srgbClr val="303030"/>
                </a:solidFill>
                <a:latin typeface="Open Sans Bold"/>
                <a:ea typeface="Open Sans Bold"/>
                <a:cs typeface="Open Sans Bold"/>
              </a:rPr>
              <a:t>03</a:t>
            </a:r>
          </a:p>
        </p:txBody>
      </p:sp>
      <p:sp>
        <p:nvSpPr>
          <p:cNvPr id="120" name="TextBox 120"/>
          <p:cNvSpPr txBox="1"/>
          <p:nvPr/>
        </p:nvSpPr>
        <p:spPr>
          <a:xfrm>
            <a:off x="2878810" y="3312891"/>
            <a:ext cx="268780" cy="927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2"/>
              </a:lnSpc>
            </a:pPr>
            <a:r>
              <a:rPr lang="en-US" sz="750" b="1">
                <a:solidFill>
                  <a:srgbClr val="303030"/>
                </a:solidFill>
                <a:latin typeface="Open Sans Bold"/>
                <a:ea typeface="Open Sans Bold"/>
                <a:cs typeface="Open Sans Bold"/>
              </a:rPr>
              <a:t>Oct</a:t>
            </a:r>
          </a:p>
        </p:txBody>
      </p:sp>
      <p:sp>
        <p:nvSpPr>
          <p:cNvPr id="123" name="TextBox 123"/>
          <p:cNvSpPr txBox="1"/>
          <p:nvPr/>
        </p:nvSpPr>
        <p:spPr>
          <a:xfrm>
            <a:off x="2924215" y="3764425"/>
            <a:ext cx="218239" cy="927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2"/>
              </a:lnSpc>
            </a:pPr>
            <a:r>
              <a:rPr lang="en-US" sz="750" b="1">
                <a:solidFill>
                  <a:srgbClr val="303030"/>
                </a:solidFill>
                <a:latin typeface="Open Sans Bold"/>
                <a:ea typeface="Open Sans Bold"/>
                <a:cs typeface="Open Sans Bold"/>
              </a:rPr>
              <a:t>SUN</a:t>
            </a:r>
            <a:endParaRPr lang="en-US" sz="769" b="1" err="1">
              <a:solidFill>
                <a:srgbClr val="303030"/>
              </a:solidFill>
              <a:latin typeface="Open Sans Bold"/>
              <a:ea typeface="Open Sans Bold"/>
              <a:cs typeface="Open Sans Bold"/>
              <a:sym typeface="Open Sans Bold"/>
            </a:endParaRPr>
          </a:p>
        </p:txBody>
      </p:sp>
      <p:sp>
        <p:nvSpPr>
          <p:cNvPr id="124" name="TextBox 124"/>
          <p:cNvSpPr txBox="1"/>
          <p:nvPr/>
        </p:nvSpPr>
        <p:spPr>
          <a:xfrm>
            <a:off x="2817982" y="3833426"/>
            <a:ext cx="411685" cy="26347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047"/>
              </a:lnSpc>
              <a:spcBef>
                <a:spcPct val="0"/>
              </a:spcBef>
            </a:pPr>
            <a:r>
              <a:rPr lang="en-US" sz="1895" b="1" spc="117">
                <a:solidFill>
                  <a:srgbClr val="303030"/>
                </a:solidFill>
                <a:latin typeface="Open Sans Bold"/>
                <a:ea typeface="Open Sans Bold"/>
                <a:cs typeface="Open Sans Bold"/>
                <a:sym typeface="Open Sans Bold"/>
              </a:rPr>
              <a:t>04</a:t>
            </a:r>
          </a:p>
        </p:txBody>
      </p:sp>
      <p:sp>
        <p:nvSpPr>
          <p:cNvPr id="125" name="TextBox 125"/>
          <p:cNvSpPr txBox="1"/>
          <p:nvPr/>
        </p:nvSpPr>
        <p:spPr>
          <a:xfrm>
            <a:off x="2889434" y="4093931"/>
            <a:ext cx="268780" cy="927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2"/>
              </a:lnSpc>
            </a:pPr>
            <a:r>
              <a:rPr lang="en-US" sz="769" b="1">
                <a:solidFill>
                  <a:srgbClr val="303030"/>
                </a:solidFill>
                <a:latin typeface="Open Sans Bold"/>
                <a:ea typeface="Open Sans Bold"/>
                <a:cs typeface="Open Sans Bold"/>
                <a:sym typeface="Open Sans Bold"/>
              </a:rPr>
              <a:t>OCT</a:t>
            </a:r>
          </a:p>
        </p:txBody>
      </p:sp>
      <p:sp>
        <p:nvSpPr>
          <p:cNvPr id="126" name="TextBox 126"/>
          <p:cNvSpPr txBox="1"/>
          <p:nvPr/>
        </p:nvSpPr>
        <p:spPr>
          <a:xfrm>
            <a:off x="3333745" y="2212455"/>
            <a:ext cx="983479" cy="35324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423"/>
              </a:lnSpc>
            </a:pPr>
            <a:r>
              <a:rPr lang="en-US" sz="981" b="1" spc="-19">
                <a:solidFill>
                  <a:srgbClr val="FEFEFE"/>
                </a:solidFill>
                <a:latin typeface="Open Sans Bold"/>
                <a:ea typeface="Open Sans Bold"/>
                <a:cs typeface="Open Sans Bold"/>
                <a:sym typeface="Open Sans Bold"/>
              </a:rPr>
              <a:t>Edinburgh &amp;</a:t>
            </a:r>
          </a:p>
          <a:p>
            <a:pPr marL="0" lvl="0" indent="0" algn="l">
              <a:lnSpc>
                <a:spcPts val="1423"/>
              </a:lnSpc>
            </a:pPr>
            <a:r>
              <a:rPr lang="en-US" sz="981" b="1" spc="-19">
                <a:solidFill>
                  <a:srgbClr val="FEFEFE"/>
                </a:solidFill>
                <a:latin typeface="Open Sans Bold"/>
                <a:ea typeface="Open Sans Bold"/>
                <a:cs typeface="Open Sans Bold"/>
                <a:sym typeface="Open Sans Bold"/>
              </a:rPr>
              <a:t>Arthur’s Seat</a:t>
            </a:r>
          </a:p>
        </p:txBody>
      </p:sp>
      <p:sp>
        <p:nvSpPr>
          <p:cNvPr id="127" name="TextBox 127"/>
          <p:cNvSpPr txBox="1"/>
          <p:nvPr/>
        </p:nvSpPr>
        <p:spPr>
          <a:xfrm>
            <a:off x="6802908" y="2122883"/>
            <a:ext cx="1409782" cy="53239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422"/>
              </a:lnSpc>
            </a:pPr>
            <a:r>
              <a:rPr lang="en-US" sz="981" b="1" spc="-19">
                <a:solidFill>
                  <a:srgbClr val="FEFEFE"/>
                </a:solidFill>
                <a:latin typeface="Open Sans Bold"/>
                <a:ea typeface="Open Sans Bold"/>
                <a:cs typeface="Open Sans Bold"/>
                <a:sym typeface="Open Sans Bold"/>
              </a:rPr>
              <a:t>Halloween Trip to</a:t>
            </a:r>
          </a:p>
          <a:p>
            <a:pPr algn="l">
              <a:lnSpc>
                <a:spcPts val="1422"/>
              </a:lnSpc>
            </a:pPr>
            <a:r>
              <a:rPr lang="en-US" sz="981" b="1" spc="-19">
                <a:solidFill>
                  <a:srgbClr val="FEFEFE"/>
                </a:solidFill>
                <a:latin typeface="Open Sans Bold"/>
                <a:ea typeface="Open Sans Bold"/>
                <a:cs typeface="Open Sans Bold"/>
                <a:sym typeface="Open Sans Bold"/>
              </a:rPr>
              <a:t>Whitby Goth Festival</a:t>
            </a:r>
          </a:p>
          <a:p>
            <a:pPr marL="0" lvl="0" indent="0" algn="l">
              <a:lnSpc>
                <a:spcPts val="1422"/>
              </a:lnSpc>
            </a:pPr>
            <a:r>
              <a:rPr lang="en-US" sz="981" b="1" spc="-19">
                <a:solidFill>
                  <a:srgbClr val="FEFEFE"/>
                </a:solidFill>
                <a:latin typeface="Open Sans Bold"/>
                <a:ea typeface="Open Sans Bold"/>
                <a:cs typeface="Open Sans Bold"/>
                <a:sym typeface="Open Sans Bold"/>
              </a:rPr>
              <a:t>&amp; Goathland Station</a:t>
            </a:r>
          </a:p>
        </p:txBody>
      </p:sp>
      <p:sp>
        <p:nvSpPr>
          <p:cNvPr id="128" name="TextBox 128"/>
          <p:cNvSpPr txBox="1"/>
          <p:nvPr/>
        </p:nvSpPr>
        <p:spPr>
          <a:xfrm>
            <a:off x="6380698" y="1433118"/>
            <a:ext cx="218081" cy="9271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1"/>
              </a:lnSpc>
            </a:pPr>
            <a:r>
              <a:rPr lang="en-US" sz="768" b="1">
                <a:solidFill>
                  <a:srgbClr val="303030"/>
                </a:solidFill>
                <a:latin typeface="Open Sans Bold"/>
                <a:ea typeface="Open Sans Bold"/>
                <a:cs typeface="Open Sans Bold"/>
                <a:sym typeface="Open Sans Bold"/>
              </a:rPr>
              <a:t>FRI</a:t>
            </a:r>
          </a:p>
        </p:txBody>
      </p:sp>
      <p:sp>
        <p:nvSpPr>
          <p:cNvPr id="129" name="TextBox 129"/>
          <p:cNvSpPr txBox="1"/>
          <p:nvPr/>
        </p:nvSpPr>
        <p:spPr>
          <a:xfrm>
            <a:off x="6284044" y="1502069"/>
            <a:ext cx="411387" cy="2632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045"/>
              </a:lnSpc>
              <a:spcBef>
                <a:spcPct val="0"/>
              </a:spcBef>
            </a:pPr>
            <a:r>
              <a:rPr lang="en-US" sz="1850" b="1" spc="117">
                <a:solidFill>
                  <a:srgbClr val="303030"/>
                </a:solidFill>
                <a:latin typeface="Open Sans Bold"/>
                <a:ea typeface="Open Sans Bold"/>
                <a:cs typeface="Open Sans Bold"/>
                <a:sym typeface="Open Sans Bold"/>
              </a:rPr>
              <a:t>16</a:t>
            </a:r>
            <a:endParaRPr lang="en-US" sz="1894" b="1" spc="117">
              <a:solidFill>
                <a:srgbClr val="303030"/>
              </a:solidFill>
              <a:latin typeface="Open Sans Bold"/>
              <a:ea typeface="Open Sans Bold"/>
              <a:cs typeface="Open Sans Bold"/>
              <a:sym typeface="Open Sans Bold"/>
            </a:endParaRPr>
          </a:p>
        </p:txBody>
      </p:sp>
      <p:sp>
        <p:nvSpPr>
          <p:cNvPr id="130" name="TextBox 130"/>
          <p:cNvSpPr txBox="1"/>
          <p:nvPr/>
        </p:nvSpPr>
        <p:spPr>
          <a:xfrm>
            <a:off x="6350694" y="1762387"/>
            <a:ext cx="268585" cy="9271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1"/>
              </a:lnSpc>
            </a:pPr>
            <a:r>
              <a:rPr lang="en-US" sz="768" b="1">
                <a:solidFill>
                  <a:srgbClr val="303030"/>
                </a:solidFill>
                <a:latin typeface="Open Sans Bold"/>
                <a:ea typeface="Open Sans Bold"/>
                <a:cs typeface="Open Sans Bold"/>
                <a:sym typeface="Open Sans Bold"/>
              </a:rPr>
              <a:t>OCT</a:t>
            </a:r>
          </a:p>
        </p:txBody>
      </p:sp>
      <p:sp>
        <p:nvSpPr>
          <p:cNvPr id="131" name="TextBox 131"/>
          <p:cNvSpPr txBox="1"/>
          <p:nvPr/>
        </p:nvSpPr>
        <p:spPr>
          <a:xfrm>
            <a:off x="6375946" y="2219563"/>
            <a:ext cx="218081" cy="9271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1"/>
              </a:lnSpc>
            </a:pPr>
            <a:r>
              <a:rPr lang="en-US" sz="768" b="1">
                <a:solidFill>
                  <a:srgbClr val="303030"/>
                </a:solidFill>
                <a:latin typeface="Open Sans Bold"/>
                <a:ea typeface="Open Sans Bold"/>
                <a:cs typeface="Open Sans Bold"/>
                <a:sym typeface="Open Sans Bold"/>
              </a:rPr>
              <a:t>SAT</a:t>
            </a:r>
          </a:p>
        </p:txBody>
      </p:sp>
      <p:sp>
        <p:nvSpPr>
          <p:cNvPr id="132" name="TextBox 132"/>
          <p:cNvSpPr txBox="1"/>
          <p:nvPr/>
        </p:nvSpPr>
        <p:spPr>
          <a:xfrm>
            <a:off x="6284044" y="2288514"/>
            <a:ext cx="411387" cy="2632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045"/>
              </a:lnSpc>
              <a:spcBef>
                <a:spcPct val="0"/>
              </a:spcBef>
            </a:pPr>
            <a:r>
              <a:rPr lang="en-US" sz="1850" b="1" spc="117">
                <a:solidFill>
                  <a:srgbClr val="303030"/>
                </a:solidFill>
                <a:latin typeface="Open Sans Bold"/>
                <a:ea typeface="Open Sans Bold"/>
                <a:cs typeface="Open Sans Bold"/>
                <a:sym typeface="Open Sans Bold"/>
              </a:rPr>
              <a:t>31</a:t>
            </a:r>
            <a:endParaRPr lang="en-US" sz="1850" b="1" spc="117">
              <a:solidFill>
                <a:srgbClr val="303030"/>
              </a:solidFill>
              <a:latin typeface="Open Sans Bold"/>
              <a:ea typeface="Open Sans Bold"/>
              <a:cs typeface="Open Sans Bold"/>
            </a:endParaRPr>
          </a:p>
        </p:txBody>
      </p:sp>
      <p:sp>
        <p:nvSpPr>
          <p:cNvPr id="133" name="TextBox 133"/>
          <p:cNvSpPr txBox="1"/>
          <p:nvPr/>
        </p:nvSpPr>
        <p:spPr>
          <a:xfrm>
            <a:off x="6355445" y="2548831"/>
            <a:ext cx="268585" cy="9271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1"/>
              </a:lnSpc>
            </a:pPr>
            <a:r>
              <a:rPr lang="en-US" sz="750" b="1">
                <a:solidFill>
                  <a:srgbClr val="303030"/>
                </a:solidFill>
                <a:latin typeface="Open Sans Bold"/>
                <a:ea typeface="Open Sans Bold"/>
                <a:cs typeface="Open Sans Bold"/>
              </a:rPr>
              <a:t>OCT</a:t>
            </a:r>
          </a:p>
        </p:txBody>
      </p:sp>
      <p:sp>
        <p:nvSpPr>
          <p:cNvPr id="134" name="TextBox 134"/>
          <p:cNvSpPr txBox="1"/>
          <p:nvPr/>
        </p:nvSpPr>
        <p:spPr>
          <a:xfrm>
            <a:off x="6390200" y="2994094"/>
            <a:ext cx="218081" cy="9271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1"/>
              </a:lnSpc>
            </a:pPr>
            <a:r>
              <a:rPr lang="en-US" sz="768" b="1">
                <a:solidFill>
                  <a:srgbClr val="303030"/>
                </a:solidFill>
                <a:latin typeface="Open Sans Bold"/>
                <a:ea typeface="Open Sans Bold"/>
                <a:cs typeface="Open Sans Bold"/>
                <a:sym typeface="Open Sans Bold"/>
              </a:rPr>
              <a:t>SAT</a:t>
            </a:r>
          </a:p>
        </p:txBody>
      </p:sp>
      <p:sp>
        <p:nvSpPr>
          <p:cNvPr id="135" name="TextBox 135"/>
          <p:cNvSpPr txBox="1"/>
          <p:nvPr/>
        </p:nvSpPr>
        <p:spPr>
          <a:xfrm>
            <a:off x="6284044" y="3063045"/>
            <a:ext cx="411387" cy="2632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045"/>
              </a:lnSpc>
              <a:spcBef>
                <a:spcPct val="0"/>
              </a:spcBef>
            </a:pPr>
            <a:r>
              <a:rPr lang="en-US" sz="1850" b="1" spc="117">
                <a:solidFill>
                  <a:srgbClr val="303030"/>
                </a:solidFill>
                <a:latin typeface="Open Sans Bold"/>
                <a:ea typeface="Open Sans Bold"/>
                <a:cs typeface="Open Sans Bold"/>
                <a:sym typeface="Open Sans Bold"/>
              </a:rPr>
              <a:t>07</a:t>
            </a:r>
            <a:endParaRPr lang="en-US" sz="1894" b="1" spc="117">
              <a:solidFill>
                <a:srgbClr val="303030"/>
              </a:solidFill>
              <a:latin typeface="Open Sans Bold"/>
              <a:ea typeface="Open Sans Bold"/>
              <a:cs typeface="Open Sans Bold"/>
              <a:sym typeface="Open Sans Bold"/>
            </a:endParaRPr>
          </a:p>
        </p:txBody>
      </p:sp>
      <p:sp>
        <p:nvSpPr>
          <p:cNvPr id="136" name="TextBox 136"/>
          <p:cNvSpPr txBox="1"/>
          <p:nvPr/>
        </p:nvSpPr>
        <p:spPr>
          <a:xfrm>
            <a:off x="6845665" y="3679750"/>
            <a:ext cx="982767" cy="53239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1422"/>
              </a:lnSpc>
            </a:pPr>
            <a:r>
              <a:rPr lang="en-US" sz="981" b="1" spc="-19">
                <a:solidFill>
                  <a:srgbClr val="FEFEFE"/>
                </a:solidFill>
                <a:latin typeface="Open Sans Bold"/>
                <a:ea typeface="Open Sans Bold"/>
                <a:cs typeface="Open Sans Bold"/>
                <a:sym typeface="Open Sans Bold"/>
              </a:rPr>
              <a:t>Glasgow</a:t>
            </a:r>
          </a:p>
          <a:p>
            <a:pPr marL="0" lvl="0" indent="0" algn="l">
              <a:lnSpc>
                <a:spcPts val="1422"/>
              </a:lnSpc>
            </a:pPr>
            <a:r>
              <a:rPr lang="en-US" sz="981" b="1" u="none" strike="noStrike" spc="-19">
                <a:solidFill>
                  <a:srgbClr val="FEFEFE"/>
                </a:solidFill>
                <a:latin typeface="Open Sans Bold"/>
                <a:ea typeface="Open Sans Bold"/>
                <a:cs typeface="Open Sans Bold"/>
                <a:sym typeface="Open Sans Bold"/>
              </a:rPr>
              <a:t>Scotland’s biggest city</a:t>
            </a:r>
          </a:p>
        </p:txBody>
      </p:sp>
      <p:sp>
        <p:nvSpPr>
          <p:cNvPr id="137" name="TextBox 137"/>
          <p:cNvSpPr txBox="1"/>
          <p:nvPr/>
        </p:nvSpPr>
        <p:spPr>
          <a:xfrm>
            <a:off x="6355445" y="3323362"/>
            <a:ext cx="268585" cy="9271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1"/>
              </a:lnSpc>
            </a:pPr>
            <a:r>
              <a:rPr lang="en-US" sz="768" b="1">
                <a:solidFill>
                  <a:srgbClr val="303030"/>
                </a:solidFill>
                <a:latin typeface="Open Sans Bold"/>
                <a:ea typeface="Open Sans Bold"/>
                <a:cs typeface="Open Sans Bold"/>
                <a:sym typeface="Open Sans Bold"/>
              </a:rPr>
              <a:t>NOV</a:t>
            </a:r>
          </a:p>
        </p:txBody>
      </p:sp>
      <p:sp>
        <p:nvSpPr>
          <p:cNvPr id="138" name="TextBox 138"/>
          <p:cNvSpPr txBox="1"/>
          <p:nvPr/>
        </p:nvSpPr>
        <p:spPr>
          <a:xfrm>
            <a:off x="6375946" y="3768625"/>
            <a:ext cx="218081" cy="9271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1"/>
              </a:lnSpc>
            </a:pPr>
            <a:r>
              <a:rPr lang="en-US" sz="768" b="1">
                <a:solidFill>
                  <a:srgbClr val="303030"/>
                </a:solidFill>
                <a:latin typeface="Open Sans Bold"/>
                <a:ea typeface="Open Sans Bold"/>
                <a:cs typeface="Open Sans Bold"/>
                <a:sym typeface="Open Sans Bold"/>
              </a:rPr>
              <a:t>SAT</a:t>
            </a:r>
          </a:p>
        </p:txBody>
      </p:sp>
      <p:sp>
        <p:nvSpPr>
          <p:cNvPr id="139" name="TextBox 139"/>
          <p:cNvSpPr txBox="1"/>
          <p:nvPr/>
        </p:nvSpPr>
        <p:spPr>
          <a:xfrm>
            <a:off x="6284044" y="3837576"/>
            <a:ext cx="411387" cy="2632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045"/>
              </a:lnSpc>
              <a:spcBef>
                <a:spcPct val="0"/>
              </a:spcBef>
            </a:pPr>
            <a:r>
              <a:rPr lang="en-US" sz="1850" b="1" spc="117">
                <a:solidFill>
                  <a:srgbClr val="303030"/>
                </a:solidFill>
                <a:latin typeface="Open Sans Bold"/>
                <a:ea typeface="Open Sans Bold"/>
                <a:cs typeface="Open Sans Bold"/>
                <a:sym typeface="Open Sans Bold"/>
              </a:rPr>
              <a:t>14</a:t>
            </a:r>
            <a:endParaRPr lang="en-US" sz="1894" b="1" spc="117">
              <a:solidFill>
                <a:srgbClr val="303030"/>
              </a:solidFill>
              <a:latin typeface="Open Sans Bold"/>
              <a:ea typeface="Open Sans Bold"/>
              <a:cs typeface="Open Sans Bold"/>
              <a:sym typeface="Open Sans Bold"/>
            </a:endParaRPr>
          </a:p>
        </p:txBody>
      </p:sp>
      <p:sp>
        <p:nvSpPr>
          <p:cNvPr id="140" name="TextBox 140"/>
          <p:cNvSpPr txBox="1"/>
          <p:nvPr/>
        </p:nvSpPr>
        <p:spPr>
          <a:xfrm>
            <a:off x="6355445" y="4097893"/>
            <a:ext cx="268585" cy="9271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1"/>
              </a:lnSpc>
            </a:pPr>
            <a:r>
              <a:rPr lang="en-US" sz="768" b="1">
                <a:solidFill>
                  <a:srgbClr val="303030"/>
                </a:solidFill>
                <a:latin typeface="Open Sans Bold"/>
                <a:ea typeface="Open Sans Bold"/>
                <a:cs typeface="Open Sans Bold"/>
                <a:sym typeface="Open Sans Bold"/>
              </a:rPr>
              <a:t>NOV</a:t>
            </a:r>
          </a:p>
        </p:txBody>
      </p:sp>
      <p:sp>
        <p:nvSpPr>
          <p:cNvPr id="141" name="TextBox 141"/>
          <p:cNvSpPr txBox="1"/>
          <p:nvPr/>
        </p:nvSpPr>
        <p:spPr>
          <a:xfrm>
            <a:off x="6322614" y="4549596"/>
            <a:ext cx="324745" cy="9271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1"/>
              </a:lnSpc>
            </a:pPr>
            <a:r>
              <a:rPr lang="en-US" sz="768" b="1">
                <a:solidFill>
                  <a:srgbClr val="303030"/>
                </a:solidFill>
                <a:latin typeface="Open Sans Bold"/>
                <a:ea typeface="Open Sans Bold"/>
                <a:cs typeface="Open Sans Bold"/>
                <a:sym typeface="Open Sans Bold"/>
              </a:rPr>
              <a:t>SAT</a:t>
            </a:r>
          </a:p>
        </p:txBody>
      </p:sp>
      <p:sp>
        <p:nvSpPr>
          <p:cNvPr id="142" name="TextBox 142"/>
          <p:cNvSpPr txBox="1"/>
          <p:nvPr/>
        </p:nvSpPr>
        <p:spPr>
          <a:xfrm>
            <a:off x="6284044" y="4627182"/>
            <a:ext cx="411387" cy="2632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045"/>
              </a:lnSpc>
              <a:spcBef>
                <a:spcPct val="0"/>
              </a:spcBef>
            </a:pPr>
            <a:r>
              <a:rPr lang="en-US" sz="1850" b="1" spc="117">
                <a:solidFill>
                  <a:srgbClr val="303030"/>
                </a:solidFill>
                <a:latin typeface="Open Sans Bold"/>
                <a:ea typeface="Open Sans Bold"/>
                <a:cs typeface="Open Sans Bold"/>
                <a:sym typeface="Open Sans Bold"/>
              </a:rPr>
              <a:t>21</a:t>
            </a:r>
            <a:endParaRPr lang="en-US" sz="1894" b="1" spc="117">
              <a:solidFill>
                <a:srgbClr val="303030"/>
              </a:solidFill>
              <a:latin typeface="Open Sans Bold"/>
              <a:ea typeface="Open Sans Bold"/>
              <a:cs typeface="Open Sans Bold"/>
              <a:sym typeface="Open Sans Bold"/>
            </a:endParaRPr>
          </a:p>
        </p:txBody>
      </p:sp>
      <p:sp>
        <p:nvSpPr>
          <p:cNvPr id="143" name="TextBox 143"/>
          <p:cNvSpPr txBox="1"/>
          <p:nvPr/>
        </p:nvSpPr>
        <p:spPr>
          <a:xfrm>
            <a:off x="6845665" y="4559771"/>
            <a:ext cx="982767" cy="35080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422"/>
              </a:lnSpc>
            </a:pPr>
            <a:r>
              <a:rPr lang="en-US" sz="981" b="1" spc="-19">
                <a:solidFill>
                  <a:srgbClr val="FEFEFE"/>
                </a:solidFill>
                <a:latin typeface="Open Sans Bold"/>
                <a:ea typeface="Open Sans Bold"/>
                <a:cs typeface="Open Sans Bold"/>
                <a:sym typeface="Open Sans Bold"/>
              </a:rPr>
              <a:t>York</a:t>
            </a:r>
          </a:p>
          <a:p>
            <a:pPr marL="0" lvl="0" indent="0" algn="l">
              <a:lnSpc>
                <a:spcPts val="1422"/>
              </a:lnSpc>
            </a:pPr>
            <a:r>
              <a:rPr lang="en-US" sz="981" b="1" spc="-19">
                <a:solidFill>
                  <a:srgbClr val="FEFEFE"/>
                </a:solidFill>
                <a:latin typeface="Open Sans Bold"/>
                <a:ea typeface="Open Sans Bold"/>
                <a:cs typeface="Open Sans Bold"/>
                <a:sym typeface="Open Sans Bold"/>
              </a:rPr>
              <a:t>Christmas Trip</a:t>
            </a:r>
          </a:p>
        </p:txBody>
      </p:sp>
      <p:sp>
        <p:nvSpPr>
          <p:cNvPr id="144" name="TextBox 144"/>
          <p:cNvSpPr txBox="1"/>
          <p:nvPr/>
        </p:nvSpPr>
        <p:spPr>
          <a:xfrm>
            <a:off x="6336654" y="4887500"/>
            <a:ext cx="296665" cy="9271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1"/>
              </a:lnSpc>
            </a:pPr>
            <a:r>
              <a:rPr lang="en-US" sz="768" b="1">
                <a:solidFill>
                  <a:srgbClr val="303030"/>
                </a:solidFill>
                <a:latin typeface="Open Sans Bold"/>
                <a:ea typeface="Open Sans Bold"/>
                <a:cs typeface="Open Sans Bold"/>
                <a:sym typeface="Open Sans Bold"/>
              </a:rPr>
              <a:t>NOV</a:t>
            </a:r>
          </a:p>
        </p:txBody>
      </p:sp>
      <p:sp>
        <p:nvSpPr>
          <p:cNvPr id="145" name="TextBox 145"/>
          <p:cNvSpPr txBox="1"/>
          <p:nvPr/>
        </p:nvSpPr>
        <p:spPr>
          <a:xfrm>
            <a:off x="2907574" y="5330214"/>
            <a:ext cx="218239" cy="927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2"/>
              </a:lnSpc>
            </a:pPr>
            <a:r>
              <a:rPr lang="en-US" sz="769" b="1">
                <a:solidFill>
                  <a:srgbClr val="303030"/>
                </a:solidFill>
                <a:latin typeface="Open Sans Bold"/>
                <a:ea typeface="Open Sans Bold"/>
                <a:cs typeface="Open Sans Bold"/>
                <a:sym typeface="Open Sans Bold"/>
              </a:rPr>
              <a:t>FRI</a:t>
            </a:r>
          </a:p>
        </p:txBody>
      </p:sp>
      <p:sp>
        <p:nvSpPr>
          <p:cNvPr id="146" name="TextBox 146"/>
          <p:cNvSpPr txBox="1"/>
          <p:nvPr/>
        </p:nvSpPr>
        <p:spPr>
          <a:xfrm>
            <a:off x="2815606" y="5399214"/>
            <a:ext cx="411685" cy="26347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047"/>
              </a:lnSpc>
              <a:spcBef>
                <a:spcPct val="0"/>
              </a:spcBef>
            </a:pPr>
            <a:r>
              <a:rPr lang="en-US" sz="1850" b="1" spc="117">
                <a:solidFill>
                  <a:srgbClr val="303030"/>
                </a:solidFill>
                <a:latin typeface="Open Sans Bold"/>
                <a:ea typeface="Open Sans Bold"/>
                <a:cs typeface="Open Sans Bold"/>
              </a:rPr>
              <a:t>09</a:t>
            </a:r>
          </a:p>
        </p:txBody>
      </p:sp>
      <p:sp>
        <p:nvSpPr>
          <p:cNvPr id="147" name="TextBox 147"/>
          <p:cNvSpPr txBox="1"/>
          <p:nvPr/>
        </p:nvSpPr>
        <p:spPr>
          <a:xfrm>
            <a:off x="6320238" y="5334345"/>
            <a:ext cx="324745" cy="9271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1"/>
              </a:lnSpc>
            </a:pPr>
            <a:r>
              <a:rPr lang="en-US" sz="768" b="1">
                <a:solidFill>
                  <a:srgbClr val="303030"/>
                </a:solidFill>
                <a:latin typeface="Open Sans Bold"/>
                <a:ea typeface="Open Sans Bold"/>
                <a:cs typeface="Open Sans Bold"/>
                <a:sym typeface="Open Sans Bold"/>
              </a:rPr>
              <a:t>SAT</a:t>
            </a:r>
          </a:p>
        </p:txBody>
      </p:sp>
      <p:sp>
        <p:nvSpPr>
          <p:cNvPr id="148" name="TextBox 148"/>
          <p:cNvSpPr txBox="1"/>
          <p:nvPr/>
        </p:nvSpPr>
        <p:spPr>
          <a:xfrm>
            <a:off x="6281669" y="5411931"/>
            <a:ext cx="411387" cy="2632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045"/>
              </a:lnSpc>
              <a:spcBef>
                <a:spcPct val="0"/>
              </a:spcBef>
            </a:pPr>
            <a:r>
              <a:rPr lang="en-US" sz="1850" b="1" spc="117">
                <a:solidFill>
                  <a:srgbClr val="303030"/>
                </a:solidFill>
                <a:latin typeface="Open Sans Bold"/>
                <a:ea typeface="Open Sans Bold"/>
                <a:cs typeface="Open Sans Bold"/>
                <a:sym typeface="Open Sans Bold"/>
              </a:rPr>
              <a:t>28</a:t>
            </a:r>
            <a:endParaRPr lang="en-US" sz="1894" b="1" spc="117">
              <a:solidFill>
                <a:srgbClr val="303030"/>
              </a:solidFill>
              <a:latin typeface="Open Sans Bold"/>
              <a:ea typeface="Open Sans Bold"/>
              <a:cs typeface="Open Sans Bold"/>
              <a:sym typeface="Open Sans Bold"/>
            </a:endParaRPr>
          </a:p>
        </p:txBody>
      </p:sp>
      <p:sp>
        <p:nvSpPr>
          <p:cNvPr id="149" name="TextBox 149"/>
          <p:cNvSpPr txBox="1"/>
          <p:nvPr/>
        </p:nvSpPr>
        <p:spPr>
          <a:xfrm>
            <a:off x="6845665" y="5325486"/>
            <a:ext cx="982767" cy="35080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1422"/>
              </a:lnSpc>
            </a:pPr>
            <a:r>
              <a:rPr lang="en-US" sz="981" b="1" spc="-19">
                <a:solidFill>
                  <a:srgbClr val="FEFEFE"/>
                </a:solidFill>
                <a:latin typeface="Open Sans Bold"/>
                <a:ea typeface="Open Sans Bold"/>
                <a:cs typeface="Open Sans Bold"/>
                <a:sym typeface="Open Sans Bold"/>
              </a:rPr>
              <a:t>Edinburgh</a:t>
            </a:r>
          </a:p>
          <a:p>
            <a:pPr marL="0" lvl="0" indent="0" algn="l">
              <a:lnSpc>
                <a:spcPts val="1422"/>
              </a:lnSpc>
            </a:pPr>
            <a:r>
              <a:rPr lang="en-US" sz="981" b="1" u="none" strike="noStrike" spc="-19">
                <a:solidFill>
                  <a:srgbClr val="FEFEFE"/>
                </a:solidFill>
                <a:latin typeface="Open Sans Bold"/>
                <a:ea typeface="Open Sans Bold"/>
                <a:cs typeface="Open Sans Bold"/>
                <a:sym typeface="Open Sans Bold"/>
              </a:rPr>
              <a:t>Christmas Trip</a:t>
            </a:r>
          </a:p>
        </p:txBody>
      </p:sp>
      <p:sp>
        <p:nvSpPr>
          <p:cNvPr id="150" name="TextBox 150"/>
          <p:cNvSpPr txBox="1"/>
          <p:nvPr/>
        </p:nvSpPr>
        <p:spPr>
          <a:xfrm>
            <a:off x="6334278" y="5672248"/>
            <a:ext cx="296665" cy="9271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1"/>
              </a:lnSpc>
            </a:pPr>
            <a:r>
              <a:rPr lang="en-US" sz="768" b="1">
                <a:solidFill>
                  <a:srgbClr val="303030"/>
                </a:solidFill>
                <a:latin typeface="Open Sans Bold"/>
                <a:ea typeface="Open Sans Bold"/>
                <a:cs typeface="Open Sans Bold"/>
                <a:sym typeface="Open Sans Bold"/>
              </a:rPr>
              <a:t>NOV</a:t>
            </a:r>
          </a:p>
        </p:txBody>
      </p:sp>
      <p:sp>
        <p:nvSpPr>
          <p:cNvPr id="152" name="TextBox 152"/>
          <p:cNvSpPr txBox="1"/>
          <p:nvPr/>
        </p:nvSpPr>
        <p:spPr>
          <a:xfrm>
            <a:off x="2889434" y="5642609"/>
            <a:ext cx="268780" cy="927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92"/>
              </a:lnSpc>
            </a:pPr>
            <a:r>
              <a:rPr lang="en-US" sz="769" b="1">
                <a:solidFill>
                  <a:srgbClr val="303030"/>
                </a:solidFill>
                <a:latin typeface="Open Sans Bold"/>
                <a:ea typeface="Open Sans Bold"/>
                <a:cs typeface="Open Sans Bold"/>
                <a:sym typeface="Open Sans Bold"/>
              </a:rPr>
              <a:t>OCT</a:t>
            </a:r>
          </a:p>
        </p:txBody>
      </p:sp>
      <p:sp>
        <p:nvSpPr>
          <p:cNvPr id="153" name="TextBox 153"/>
          <p:cNvSpPr txBox="1"/>
          <p:nvPr/>
        </p:nvSpPr>
        <p:spPr>
          <a:xfrm>
            <a:off x="3331368" y="2915472"/>
            <a:ext cx="1204037" cy="71170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422"/>
              </a:lnSpc>
            </a:pPr>
            <a:r>
              <a:rPr lang="en-US" sz="981" b="1" spc="-19">
                <a:solidFill>
                  <a:srgbClr val="FEFEFE"/>
                </a:solidFill>
                <a:latin typeface="Open Sans Bold"/>
                <a:ea typeface="Open Sans Bold"/>
                <a:cs typeface="Open Sans Bold"/>
                <a:sym typeface="Open Sans Bold"/>
              </a:rPr>
              <a:t>Viking Tour of Lindisfarne &amp; Bamburgh Castle</a:t>
            </a:r>
          </a:p>
          <a:p>
            <a:pPr marL="0" lvl="0" indent="0" algn="l">
              <a:lnSpc>
                <a:spcPts val="1422"/>
              </a:lnSpc>
            </a:pPr>
            <a:endParaRPr lang="en-US" sz="981" b="1" spc="-19">
              <a:solidFill>
                <a:srgbClr val="FEFEFE"/>
              </a:solidFill>
              <a:latin typeface="Open Sans Bold"/>
              <a:ea typeface="Open Sans Bold"/>
              <a:cs typeface="Open Sans Bold"/>
              <a:sym typeface="Open Sans Bold"/>
            </a:endParaRPr>
          </a:p>
        </p:txBody>
      </p:sp>
      <p:sp>
        <p:nvSpPr>
          <p:cNvPr id="154" name="TextBox 154"/>
          <p:cNvSpPr txBox="1"/>
          <p:nvPr/>
        </p:nvSpPr>
        <p:spPr>
          <a:xfrm>
            <a:off x="3331368" y="3689977"/>
            <a:ext cx="982767" cy="53239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1422"/>
              </a:lnSpc>
            </a:pPr>
            <a:r>
              <a:rPr lang="en-US" sz="981" b="1" spc="-19">
                <a:solidFill>
                  <a:srgbClr val="FEFEFE"/>
                </a:solidFill>
                <a:latin typeface="Open Sans Bold"/>
                <a:ea typeface="Open Sans Bold"/>
                <a:cs typeface="Open Sans Bold"/>
                <a:sym typeface="Open Sans Bold"/>
              </a:rPr>
              <a:t>Harry Potter Trip to Alnwick Castle &amp; Town</a:t>
            </a:r>
          </a:p>
        </p:txBody>
      </p:sp>
      <p:sp>
        <p:nvSpPr>
          <p:cNvPr id="155" name="TextBox 155"/>
          <p:cNvSpPr txBox="1"/>
          <p:nvPr/>
        </p:nvSpPr>
        <p:spPr>
          <a:xfrm>
            <a:off x="3328843" y="5250895"/>
            <a:ext cx="982767" cy="52907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1422"/>
              </a:lnSpc>
            </a:pPr>
            <a:r>
              <a:rPr lang="en-US" sz="981" b="1" spc="-19">
                <a:solidFill>
                  <a:srgbClr val="FEFEFE"/>
                </a:solidFill>
                <a:latin typeface="Open Sans Bold"/>
                <a:ea typeface="Open Sans Bold"/>
                <a:cs typeface="Open Sans Bold"/>
                <a:sym typeface="Open Sans Bold"/>
              </a:rPr>
              <a:t>3 Day Trip  to the Scottish Highlands</a:t>
            </a:r>
          </a:p>
        </p:txBody>
      </p:sp>
      <p:sp>
        <p:nvSpPr>
          <p:cNvPr id="156" name="TextBox 156"/>
          <p:cNvSpPr txBox="1"/>
          <p:nvPr/>
        </p:nvSpPr>
        <p:spPr>
          <a:xfrm>
            <a:off x="3159478" y="4547210"/>
            <a:ext cx="2314855" cy="36721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422"/>
              </a:lnSpc>
            </a:pPr>
            <a:r>
              <a:rPr lang="en-US" sz="1600" b="1" spc="-19">
                <a:solidFill>
                  <a:srgbClr val="FEFEFE"/>
                </a:solidFill>
                <a:latin typeface="Open Sans Bold"/>
                <a:ea typeface="Open Sans Bold"/>
                <a:cs typeface="Open Sans Bold"/>
              </a:rPr>
              <a:t>BOOK THROUGH NUSU FOR A 10% DISCOUNT</a:t>
            </a:r>
          </a:p>
        </p:txBody>
      </p:sp>
      <p:sp>
        <p:nvSpPr>
          <p:cNvPr id="157" name="TextBox 157"/>
          <p:cNvSpPr txBox="1"/>
          <p:nvPr/>
        </p:nvSpPr>
        <p:spPr>
          <a:xfrm>
            <a:off x="6810049" y="1335151"/>
            <a:ext cx="982767" cy="52907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1422"/>
              </a:lnSpc>
            </a:pPr>
            <a:r>
              <a:rPr lang="en-US" sz="981" b="1" spc="-19">
                <a:solidFill>
                  <a:srgbClr val="FEFEFE"/>
                </a:solidFill>
                <a:latin typeface="Open Sans Bold"/>
                <a:ea typeface="Open Sans Bold"/>
                <a:cs typeface="Open Sans Bold"/>
                <a:sym typeface="Open Sans Bold"/>
              </a:rPr>
              <a:t>3 Day Trip  to the Scottish Highlands</a:t>
            </a:r>
          </a:p>
        </p:txBody>
      </p:sp>
      <p:sp>
        <p:nvSpPr>
          <p:cNvPr id="158" name="TextBox 158"/>
          <p:cNvSpPr txBox="1"/>
          <p:nvPr/>
        </p:nvSpPr>
        <p:spPr>
          <a:xfrm>
            <a:off x="6832443" y="2975269"/>
            <a:ext cx="983479" cy="35103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423"/>
              </a:lnSpc>
            </a:pPr>
            <a:r>
              <a:rPr lang="en-US" sz="981" b="1" spc="-19">
                <a:solidFill>
                  <a:srgbClr val="FEFEFE"/>
                </a:solidFill>
                <a:latin typeface="Open Sans Bold"/>
                <a:ea typeface="Open Sans Bold"/>
                <a:cs typeface="Open Sans Bold"/>
                <a:sym typeface="Open Sans Bold"/>
              </a:rPr>
              <a:t>Lake District</a:t>
            </a:r>
          </a:p>
          <a:p>
            <a:pPr marL="0" lvl="0" indent="0" algn="l">
              <a:lnSpc>
                <a:spcPts val="1423"/>
              </a:lnSpc>
            </a:pPr>
            <a:r>
              <a:rPr lang="en-US" sz="981" b="1" spc="-19">
                <a:solidFill>
                  <a:srgbClr val="FEFEFE"/>
                </a:solidFill>
                <a:latin typeface="Open Sans Bold"/>
                <a:ea typeface="Open Sans Bold"/>
                <a:cs typeface="Open Sans Bold"/>
                <a:sym typeface="Open Sans Bold"/>
              </a:rPr>
              <a:t>Sunset Trip</a:t>
            </a:r>
          </a:p>
        </p:txBody>
      </p:sp>
      <p:sp>
        <p:nvSpPr>
          <p:cNvPr id="159" name="TextBox 159"/>
          <p:cNvSpPr txBox="1"/>
          <p:nvPr/>
        </p:nvSpPr>
        <p:spPr>
          <a:xfrm>
            <a:off x="2399145" y="90637"/>
            <a:ext cx="7394313" cy="47910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4088"/>
              </a:lnSpc>
              <a:spcBef>
                <a:spcPct val="0"/>
              </a:spcBef>
            </a:pPr>
            <a:r>
              <a:rPr lang="en-US" sz="2919" b="1" spc="225">
                <a:solidFill>
                  <a:srgbClr val="FFFFFF"/>
                </a:solidFill>
                <a:latin typeface="Lato 2 Bold"/>
                <a:ea typeface="Lato 2 Bold"/>
                <a:cs typeface="Lato 2 Bold"/>
                <a:sym typeface="Lato 2 Bold"/>
              </a:rPr>
              <a:t>Travel the UK with Lundgren Tours</a:t>
            </a:r>
          </a:p>
        </p:txBody>
      </p:sp>
      <p:sp>
        <p:nvSpPr>
          <p:cNvPr id="160" name="TextBox 160"/>
          <p:cNvSpPr txBox="1"/>
          <p:nvPr/>
        </p:nvSpPr>
        <p:spPr>
          <a:xfrm>
            <a:off x="2529686" y="525523"/>
            <a:ext cx="7140566" cy="33047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739"/>
              </a:lnSpc>
            </a:pPr>
            <a:r>
              <a:rPr lang="en-US" sz="2091" i="1" spc="1200">
                <a:solidFill>
                  <a:srgbClr val="FFFFFF"/>
                </a:solidFill>
                <a:latin typeface="Poppins Italics"/>
                <a:ea typeface="Poppins Italics"/>
                <a:cs typeface="Poppins Italics"/>
                <a:sym typeface="Poppins Italics"/>
              </a:rPr>
              <a:t>YOUR MOST FUN TRIP YET</a:t>
            </a:r>
          </a:p>
        </p:txBody>
      </p:sp>
      <p:sp>
        <p:nvSpPr>
          <p:cNvPr id="161" name="TextBox 161"/>
          <p:cNvSpPr txBox="1"/>
          <p:nvPr/>
        </p:nvSpPr>
        <p:spPr>
          <a:xfrm>
            <a:off x="3196917" y="6213326"/>
            <a:ext cx="1573095" cy="16691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306"/>
              </a:lnSpc>
            </a:pPr>
            <a:r>
              <a:rPr lang="en-US" sz="1136">
                <a:solidFill>
                  <a:srgbClr val="FFFFFF"/>
                </a:solidFill>
                <a:latin typeface="Lato 1"/>
                <a:ea typeface="Lato 1"/>
                <a:cs typeface="Lato 1"/>
                <a:sym typeface="Lato 1"/>
              </a:rPr>
              <a:t>Visit Our Website:</a:t>
            </a:r>
          </a:p>
        </p:txBody>
      </p:sp>
      <p:sp>
        <p:nvSpPr>
          <p:cNvPr id="162" name="TextBox 162"/>
          <p:cNvSpPr txBox="1"/>
          <p:nvPr/>
        </p:nvSpPr>
        <p:spPr>
          <a:xfrm>
            <a:off x="3208206" y="6396464"/>
            <a:ext cx="1837353" cy="17953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409"/>
              </a:lnSpc>
            </a:pPr>
            <a:r>
              <a:rPr lang="en-US" sz="1225" b="1">
                <a:solidFill>
                  <a:srgbClr val="FFFFFF"/>
                </a:solidFill>
                <a:latin typeface="Lato 1 Bold"/>
                <a:ea typeface="Lato 1 Bold"/>
                <a:cs typeface="Lato 1 Bold"/>
                <a:sym typeface="Lato 1 Bold"/>
              </a:rPr>
              <a:t>www.lundgrentours.com</a:t>
            </a:r>
          </a:p>
        </p:txBody>
      </p:sp>
      <p:sp>
        <p:nvSpPr>
          <p:cNvPr id="163" name="TextBox 163"/>
          <p:cNvSpPr txBox="1"/>
          <p:nvPr/>
        </p:nvSpPr>
        <p:spPr>
          <a:xfrm>
            <a:off x="5510599" y="6402108"/>
            <a:ext cx="1744051" cy="18522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409"/>
              </a:lnSpc>
            </a:pPr>
            <a:r>
              <a:rPr lang="en-US" sz="1225" b="1">
                <a:solidFill>
                  <a:srgbClr val="FFFFFF"/>
                </a:solidFill>
                <a:latin typeface="Lato 1 Bold"/>
                <a:ea typeface="Lato 1 Bold"/>
                <a:cs typeface="Lato 1 Bold"/>
                <a:sym typeface="Lato 1 Bold"/>
              </a:rPr>
              <a:t>@lundgrentours</a:t>
            </a:r>
          </a:p>
        </p:txBody>
      </p:sp>
      <p:sp>
        <p:nvSpPr>
          <p:cNvPr id="164" name="TextBox 164"/>
          <p:cNvSpPr txBox="1"/>
          <p:nvPr/>
        </p:nvSpPr>
        <p:spPr>
          <a:xfrm>
            <a:off x="7828483" y="6210300"/>
            <a:ext cx="1573095" cy="16691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306"/>
              </a:lnSpc>
            </a:pPr>
            <a:r>
              <a:rPr lang="en-US" sz="1136">
                <a:solidFill>
                  <a:srgbClr val="FFFFFF"/>
                </a:solidFill>
                <a:latin typeface="Lato 1"/>
                <a:ea typeface="Lato 1"/>
                <a:cs typeface="Lato 1"/>
                <a:sym typeface="Lato 1"/>
              </a:rPr>
              <a:t>For More Information:</a:t>
            </a:r>
          </a:p>
        </p:txBody>
      </p:sp>
      <p:sp>
        <p:nvSpPr>
          <p:cNvPr id="165" name="TextBox 165"/>
          <p:cNvSpPr txBox="1"/>
          <p:nvPr/>
        </p:nvSpPr>
        <p:spPr>
          <a:xfrm>
            <a:off x="7834129" y="6362597"/>
            <a:ext cx="1942978" cy="12824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049"/>
              </a:lnSpc>
            </a:pPr>
            <a:r>
              <a:rPr lang="en-US" sz="913" b="1">
                <a:solidFill>
                  <a:srgbClr val="FFFFFF"/>
                </a:solidFill>
                <a:latin typeface="Lato 1 Bold"/>
                <a:ea typeface="Lato 1 Bold"/>
                <a:cs typeface="Lato 1 Bold"/>
                <a:sym typeface="Lato 1 Bold"/>
              </a:rPr>
              <a:t>Robertjones@lundgrentours.com</a:t>
            </a:r>
          </a:p>
        </p:txBody>
      </p:sp>
      <p:sp>
        <p:nvSpPr>
          <p:cNvPr id="166" name="TextBox 166"/>
          <p:cNvSpPr txBox="1"/>
          <p:nvPr/>
        </p:nvSpPr>
        <p:spPr>
          <a:xfrm>
            <a:off x="7822838" y="6516020"/>
            <a:ext cx="1744051" cy="12824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049"/>
              </a:lnSpc>
            </a:pPr>
            <a:r>
              <a:rPr lang="en-US" sz="913" b="1">
                <a:solidFill>
                  <a:srgbClr val="FFFFFF"/>
                </a:solidFill>
                <a:latin typeface="Lato 1 Bold"/>
                <a:ea typeface="Lato 1 Bold"/>
                <a:cs typeface="Lato 1 Bold"/>
                <a:sym typeface="Lato 1 Bold"/>
              </a:rPr>
              <a:t>+44 7926 908625</a:t>
            </a:r>
          </a:p>
        </p:txBody>
      </p:sp>
    </p:spTree>
    <p:extLst>
      <p:ext uri="{BB962C8B-B14F-4D97-AF65-F5344CB8AC3E}">
        <p14:creationId xmlns:p14="http://schemas.microsoft.com/office/powerpoint/2010/main" val="21041260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1E57BE"/>
        </a:solidFill>
        <a:effectLst/>
      </p:bgPr>
    </p:bg>
    <p:spTree>
      <p:nvGrpSpPr>
        <p:cNvPr id="1" name=""/>
        <p:cNvGrpSpPr/>
        <p:nvPr/>
      </p:nvGrpSpPr>
      <p:grpSpPr>
        <a:xfrm>
          <a:off x="0" y="0"/>
          <a:ext cx="0" cy="0"/>
          <a:chOff x="0" y="0"/>
          <a:chExt cx="0" cy="0"/>
        </a:xfrm>
      </p:grpSpPr>
      <p:sp>
        <p:nvSpPr>
          <p:cNvPr id="2" name="TextBox 2"/>
          <p:cNvSpPr txBox="1"/>
          <p:nvPr/>
        </p:nvSpPr>
        <p:spPr>
          <a:xfrm>
            <a:off x="3410817" y="6684"/>
            <a:ext cx="5370367" cy="1348574"/>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510"/>
              </a:lnSpc>
              <a:spcBef>
                <a:spcPct val="0"/>
              </a:spcBef>
            </a:pPr>
            <a:r>
              <a:rPr lang="en-US" sz="3935" b="1" spc="303">
                <a:solidFill>
                  <a:srgbClr val="FFFFFF"/>
                </a:solidFill>
                <a:latin typeface="Lato 1 Bold"/>
                <a:ea typeface="Lato 1 Bold"/>
                <a:cs typeface="Lato 1 Bold"/>
                <a:sym typeface="Lato 1 Bold"/>
              </a:rPr>
              <a:t>Why Travel With Us?</a:t>
            </a:r>
          </a:p>
        </p:txBody>
      </p:sp>
      <p:sp>
        <p:nvSpPr>
          <p:cNvPr id="3" name="TextBox 3"/>
          <p:cNvSpPr txBox="1"/>
          <p:nvPr/>
        </p:nvSpPr>
        <p:spPr>
          <a:xfrm>
            <a:off x="1938429" y="1387031"/>
            <a:ext cx="8315143" cy="489027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500380" lvl="1" indent="-250190" algn="l">
              <a:lnSpc>
                <a:spcPts val="3246"/>
              </a:lnSpc>
              <a:buFont typeface="Arial"/>
              <a:buChar char="•"/>
            </a:pPr>
            <a:r>
              <a:rPr lang="en-US" sz="2319">
                <a:solidFill>
                  <a:srgbClr val="FFFFFF"/>
                </a:solidFill>
                <a:latin typeface="Canva Sans"/>
                <a:ea typeface="Canva Sans"/>
                <a:cs typeface="Canva Sans"/>
                <a:sym typeface="Canva Sans"/>
              </a:rPr>
              <a:t>Make friends from all over the world</a:t>
            </a:r>
            <a:endParaRPr lang="en-US"/>
          </a:p>
          <a:p>
            <a:pPr marL="500380" lvl="1" indent="-250190" algn="l">
              <a:lnSpc>
                <a:spcPts val="3246"/>
              </a:lnSpc>
              <a:buFont typeface="Arial"/>
              <a:buChar char="•"/>
            </a:pPr>
            <a:r>
              <a:rPr lang="en-US" sz="2319">
                <a:solidFill>
                  <a:srgbClr val="FFFFFF"/>
                </a:solidFill>
                <a:latin typeface="Canva Sans"/>
                <a:ea typeface="Canva Sans"/>
                <a:cs typeface="Canva Sans"/>
                <a:sym typeface="Canva Sans"/>
              </a:rPr>
              <a:t>Explore the best of the UK</a:t>
            </a:r>
            <a:endParaRPr lang="en-US" sz="2319">
              <a:solidFill>
                <a:srgbClr val="FFFFFF"/>
              </a:solidFill>
              <a:latin typeface="Canva Sans"/>
              <a:ea typeface="Canva Sans"/>
              <a:cs typeface="Canva Sans"/>
            </a:endParaRPr>
          </a:p>
          <a:p>
            <a:pPr marL="500380" lvl="1" indent="-250190" algn="l">
              <a:lnSpc>
                <a:spcPts val="3246"/>
              </a:lnSpc>
              <a:buFont typeface="Arial"/>
              <a:buChar char="•"/>
            </a:pPr>
            <a:r>
              <a:rPr lang="en-US" sz="2319">
                <a:solidFill>
                  <a:srgbClr val="FFFFFF"/>
                </a:solidFill>
                <a:latin typeface="Canva Sans"/>
                <a:ea typeface="Canva Sans"/>
                <a:cs typeface="Canva Sans"/>
                <a:sym typeface="Canva Sans"/>
              </a:rPr>
              <a:t>Real experiences, not just typical tours</a:t>
            </a:r>
            <a:endParaRPr lang="en-US" sz="2319">
              <a:solidFill>
                <a:srgbClr val="FFFFFF"/>
              </a:solidFill>
              <a:latin typeface="Canva Sans"/>
              <a:ea typeface="Canva Sans"/>
              <a:cs typeface="Canva Sans"/>
            </a:endParaRPr>
          </a:p>
          <a:p>
            <a:pPr marL="500380" lvl="1" indent="-250190" algn="l">
              <a:lnSpc>
                <a:spcPts val="3246"/>
              </a:lnSpc>
              <a:buFont typeface="Arial"/>
              <a:buChar char="•"/>
            </a:pPr>
            <a:r>
              <a:rPr lang="en-US" sz="2319">
                <a:solidFill>
                  <a:srgbClr val="FFFFFF"/>
                </a:solidFill>
                <a:latin typeface="Canva Sans"/>
                <a:ea typeface="Canva Sans"/>
                <a:cs typeface="Canva Sans"/>
                <a:sym typeface="Canva Sans"/>
              </a:rPr>
              <a:t>History, culture, movies &amp; more</a:t>
            </a:r>
            <a:endParaRPr lang="en-US" sz="2319">
              <a:solidFill>
                <a:srgbClr val="FFFFFF"/>
              </a:solidFill>
              <a:latin typeface="Canva Sans"/>
              <a:ea typeface="Canva Sans"/>
              <a:cs typeface="Canva Sans"/>
            </a:endParaRPr>
          </a:p>
          <a:p>
            <a:pPr marL="500380" lvl="1" indent="-250190" algn="l">
              <a:lnSpc>
                <a:spcPts val="3246"/>
              </a:lnSpc>
              <a:buFont typeface="Arial"/>
              <a:buChar char="•"/>
            </a:pPr>
            <a:r>
              <a:rPr lang="en-US" sz="2300">
                <a:solidFill>
                  <a:srgbClr val="FFFFFF"/>
                </a:solidFill>
                <a:latin typeface="Canva Sans"/>
                <a:ea typeface="Canva Sans"/>
                <a:cs typeface="Canva Sans"/>
                <a:sym typeface="Canva Sans"/>
              </a:rPr>
              <a:t>Multi-Award winning tour guide, host &amp; performer </a:t>
            </a:r>
            <a:endParaRPr lang="en-US" sz="2300">
              <a:solidFill>
                <a:srgbClr val="FFFFFF"/>
              </a:solidFill>
              <a:latin typeface="Canva Sans"/>
              <a:ea typeface="Canva Sans"/>
              <a:cs typeface="Canva Sans"/>
            </a:endParaRPr>
          </a:p>
          <a:p>
            <a:pPr marL="500380" lvl="1" indent="-250190" algn="l">
              <a:lnSpc>
                <a:spcPts val="3246"/>
              </a:lnSpc>
              <a:buFont typeface="Arial"/>
              <a:buChar char="•"/>
            </a:pPr>
            <a:r>
              <a:rPr lang="en-US" sz="2319">
                <a:solidFill>
                  <a:srgbClr val="FFFFFF"/>
                </a:solidFill>
                <a:latin typeface="Canva Sans"/>
                <a:ea typeface="Canva Sans"/>
                <a:cs typeface="Canva Sans"/>
                <a:sym typeface="Canva Sans"/>
              </a:rPr>
              <a:t>Safe, friendly, and fun atmosphere</a:t>
            </a:r>
            <a:endParaRPr lang="en-US" sz="2319">
              <a:solidFill>
                <a:srgbClr val="FFFFFF"/>
              </a:solidFill>
              <a:latin typeface="Canva Sans"/>
              <a:ea typeface="Canva Sans"/>
              <a:cs typeface="Canva Sans"/>
            </a:endParaRPr>
          </a:p>
          <a:p>
            <a:pPr marL="500380" lvl="1" indent="-250190" algn="l">
              <a:lnSpc>
                <a:spcPts val="3246"/>
              </a:lnSpc>
              <a:buFont typeface="Arial"/>
              <a:buChar char="•"/>
            </a:pPr>
            <a:r>
              <a:rPr lang="en-US" sz="2319">
                <a:solidFill>
                  <a:srgbClr val="FFFFFF"/>
                </a:solidFill>
                <a:latin typeface="Canva Sans"/>
                <a:ea typeface="Canva Sans"/>
                <a:cs typeface="Canva Sans"/>
                <a:sym typeface="Canva Sans"/>
              </a:rPr>
              <a:t>No stress, just enjoy the journey</a:t>
            </a:r>
            <a:endParaRPr lang="en-US" sz="2319">
              <a:solidFill>
                <a:srgbClr val="FFFFFF"/>
              </a:solidFill>
              <a:latin typeface="Canva Sans"/>
              <a:ea typeface="Canva Sans"/>
              <a:cs typeface="Canva Sans"/>
            </a:endParaRPr>
          </a:p>
          <a:p>
            <a:pPr marL="500380" lvl="1" indent="-250190" algn="l">
              <a:lnSpc>
                <a:spcPts val="3246"/>
              </a:lnSpc>
              <a:buFont typeface="Arial"/>
              <a:buChar char="•"/>
            </a:pPr>
            <a:r>
              <a:rPr lang="en-US" sz="2319">
                <a:solidFill>
                  <a:srgbClr val="FFFFFF"/>
                </a:solidFill>
                <a:latin typeface="Canva Sans"/>
                <a:ea typeface="Canva Sans"/>
                <a:cs typeface="Canva Sans"/>
                <a:sym typeface="Canva Sans"/>
              </a:rPr>
              <a:t>Executive transport &amp; attraction entry included</a:t>
            </a:r>
            <a:endParaRPr lang="en-US" sz="2319">
              <a:solidFill>
                <a:srgbClr val="FFFFFF"/>
              </a:solidFill>
              <a:latin typeface="Canva Sans"/>
              <a:ea typeface="Canva Sans"/>
              <a:cs typeface="Canva Sans"/>
            </a:endParaRPr>
          </a:p>
          <a:p>
            <a:pPr marL="500380" lvl="1" indent="-250190" algn="l">
              <a:lnSpc>
                <a:spcPts val="3246"/>
              </a:lnSpc>
              <a:buFont typeface="Arial"/>
              <a:buChar char="•"/>
            </a:pPr>
            <a:r>
              <a:rPr lang="en-US" sz="2319">
                <a:solidFill>
                  <a:srgbClr val="FFFFFF"/>
                </a:solidFill>
                <a:latin typeface="Canva Sans"/>
                <a:ea typeface="Canva Sans"/>
                <a:cs typeface="Canva Sans"/>
                <a:sym typeface="Canva Sans"/>
              </a:rPr>
              <a:t>Trips designed for international students – Great prices</a:t>
            </a:r>
            <a:endParaRPr lang="en-US" sz="2319">
              <a:solidFill>
                <a:srgbClr val="FFFFFF"/>
              </a:solidFill>
              <a:latin typeface="Canva Sans"/>
              <a:ea typeface="Canva Sans"/>
              <a:cs typeface="Canva Sans"/>
            </a:endParaRPr>
          </a:p>
          <a:p>
            <a:pPr marL="500380" lvl="1" indent="-250190" algn="l">
              <a:lnSpc>
                <a:spcPts val="3246"/>
              </a:lnSpc>
              <a:buFont typeface="Arial"/>
              <a:buChar char="•"/>
            </a:pPr>
            <a:r>
              <a:rPr lang="en-US" sz="2319">
                <a:solidFill>
                  <a:srgbClr val="FFFFFF"/>
                </a:solidFill>
                <a:latin typeface="Canva Sans"/>
                <a:ea typeface="Canva Sans"/>
                <a:cs typeface="Canva Sans"/>
                <a:sym typeface="Canva Sans"/>
              </a:rPr>
              <a:t>Step out of your comfort zone – In the best way</a:t>
            </a:r>
            <a:endParaRPr lang="en-US" sz="2319">
              <a:solidFill>
                <a:srgbClr val="FFFFFF"/>
              </a:solidFill>
              <a:latin typeface="Canva Sans"/>
              <a:ea typeface="Canva Sans"/>
              <a:cs typeface="Canva Sans"/>
            </a:endParaRPr>
          </a:p>
          <a:p>
            <a:pPr marL="500380" lvl="1" indent="-250190">
              <a:lnSpc>
                <a:spcPts val="3246"/>
              </a:lnSpc>
              <a:buFont typeface="Arial"/>
              <a:buChar char="•"/>
            </a:pPr>
            <a:r>
              <a:rPr lang="en-US" sz="2300" err="1">
                <a:solidFill>
                  <a:srgbClr val="FFFFFF"/>
                </a:solidFill>
                <a:latin typeface="Canva Sans"/>
                <a:ea typeface="Canva Sans"/>
                <a:cs typeface="Canva Sans"/>
                <a:sym typeface="Canva Sans"/>
              </a:rPr>
              <a:t>Travellers’</a:t>
            </a:r>
            <a:r>
              <a:rPr lang="en-US" sz="2300">
                <a:solidFill>
                  <a:srgbClr val="FFFFFF"/>
                </a:solidFill>
                <a:latin typeface="Canva Sans"/>
                <a:ea typeface="Canva Sans"/>
                <a:cs typeface="Canva Sans"/>
                <a:sym typeface="Canva Sans"/>
              </a:rPr>
              <a:t> Choice Award – 7 years in a row</a:t>
            </a:r>
            <a:endParaRPr lang="en-US" sz="2300">
              <a:solidFill>
                <a:srgbClr val="FFFFFF"/>
              </a:solidFill>
              <a:latin typeface="Canva Sans"/>
              <a:ea typeface="Canva Sans"/>
              <a:cs typeface="Canva Sans"/>
            </a:endParaRPr>
          </a:p>
          <a:p>
            <a:pPr marL="500380" lvl="1" indent="-250190" algn="l">
              <a:lnSpc>
                <a:spcPts val="3246"/>
              </a:lnSpc>
              <a:buFont typeface="Arial"/>
              <a:buChar char="•"/>
            </a:pPr>
            <a:r>
              <a:rPr lang="en-US" sz="2319">
                <a:solidFill>
                  <a:srgbClr val="FFFFFF"/>
                </a:solidFill>
                <a:latin typeface="Canva Sans"/>
                <a:ea typeface="Canva Sans"/>
                <a:cs typeface="Canva Sans"/>
                <a:sym typeface="Canva Sans"/>
              </a:rPr>
              <a:t>Support a small local family business</a:t>
            </a:r>
            <a:endParaRPr lang="en-US" sz="2319">
              <a:solidFill>
                <a:srgbClr val="FFFFFF"/>
              </a:solidFill>
              <a:latin typeface="Canva Sans"/>
              <a:ea typeface="Canva Sans"/>
              <a:cs typeface="Canva Sans"/>
            </a:endParaRPr>
          </a:p>
        </p:txBody>
      </p:sp>
      <p:sp>
        <p:nvSpPr>
          <p:cNvPr id="4" name="Freeform 4"/>
          <p:cNvSpPr/>
          <p:nvPr/>
        </p:nvSpPr>
        <p:spPr>
          <a:xfrm flipH="1">
            <a:off x="-277217" y="-28778"/>
            <a:ext cx="3589725" cy="1162173"/>
          </a:xfrm>
          <a:custGeom>
            <a:avLst/>
            <a:gdLst/>
            <a:ahLst/>
            <a:cxnLst/>
            <a:rect l="l" t="t" r="r" b="b"/>
            <a:pathLst>
              <a:path w="5384588" h="1743260">
                <a:moveTo>
                  <a:pt x="5384588" y="0"/>
                </a:moveTo>
                <a:lnTo>
                  <a:pt x="0" y="0"/>
                </a:lnTo>
                <a:lnTo>
                  <a:pt x="0" y="1743261"/>
                </a:lnTo>
                <a:lnTo>
                  <a:pt x="5384588" y="1743261"/>
                </a:lnTo>
                <a:lnTo>
                  <a:pt x="5384588" y="0"/>
                </a:lnTo>
                <a:close/>
              </a:path>
            </a:pathLst>
          </a:custGeom>
          <a:blipFill>
            <a:blip>
              <a:extLst>
                <a:ext uri="{96DAC541-7B7A-43D3-8B79-37D633B846F1}">
                  <asvg:svgBlip xmlns:asvg="http://schemas.microsoft.com/office/drawing/2016/SVG/main" r:embed="rId2"/>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5" name="Freeform 5"/>
          <p:cNvSpPr/>
          <p:nvPr/>
        </p:nvSpPr>
        <p:spPr>
          <a:xfrm>
            <a:off x="9831294" y="936177"/>
            <a:ext cx="1674906" cy="1458323"/>
          </a:xfrm>
          <a:custGeom>
            <a:avLst/>
            <a:gdLst/>
            <a:ahLst/>
            <a:cxnLst/>
            <a:rect l="l" t="t" r="r" b="b"/>
            <a:pathLst>
              <a:path w="2512359" h="2187485">
                <a:moveTo>
                  <a:pt x="0" y="0"/>
                </a:moveTo>
                <a:lnTo>
                  <a:pt x="2512359" y="0"/>
                </a:lnTo>
                <a:lnTo>
                  <a:pt x="2512359" y="2187486"/>
                </a:lnTo>
                <a:lnTo>
                  <a:pt x="0" y="2187486"/>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6" name="Freeform 6"/>
          <p:cNvSpPr/>
          <p:nvPr/>
        </p:nvSpPr>
        <p:spPr>
          <a:xfrm>
            <a:off x="9831295" y="2499692"/>
            <a:ext cx="1656559" cy="1896718"/>
          </a:xfrm>
          <a:custGeom>
            <a:avLst/>
            <a:gdLst/>
            <a:ahLst/>
            <a:cxnLst/>
            <a:rect l="l" t="t" r="r" b="b"/>
            <a:pathLst>
              <a:path w="2484839" h="2845077">
                <a:moveTo>
                  <a:pt x="0" y="0"/>
                </a:moveTo>
                <a:lnTo>
                  <a:pt x="2484838" y="0"/>
                </a:lnTo>
                <a:lnTo>
                  <a:pt x="2484838" y="2845076"/>
                </a:lnTo>
                <a:lnTo>
                  <a:pt x="0" y="2845076"/>
                </a:lnTo>
                <a:lnTo>
                  <a:pt x="0" y="0"/>
                </a:lnTo>
                <a:close/>
              </a:path>
            </a:pathLst>
          </a:custGeom>
          <a:blipFill>
            <a:blip r:embed="rId4"/>
            <a:stretch>
              <a:fillRect l="-181472" r="-8869" b="-153579"/>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22545713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1E57BE"/>
        </a:solidFill>
        <a:effectLst/>
      </p:bgPr>
    </p:bg>
    <p:spTree>
      <p:nvGrpSpPr>
        <p:cNvPr id="1" name=""/>
        <p:cNvGrpSpPr/>
        <p:nvPr/>
      </p:nvGrpSpPr>
      <p:grpSpPr>
        <a:xfrm>
          <a:off x="0" y="0"/>
          <a:ext cx="0" cy="0"/>
          <a:chOff x="0" y="0"/>
          <a:chExt cx="0" cy="0"/>
        </a:xfrm>
      </p:grpSpPr>
      <p:sp>
        <p:nvSpPr>
          <p:cNvPr id="2" name="TextBox 2"/>
          <p:cNvSpPr txBox="1"/>
          <p:nvPr/>
        </p:nvSpPr>
        <p:spPr>
          <a:xfrm>
            <a:off x="685801" y="4705504"/>
            <a:ext cx="3033023" cy="186690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4920"/>
              </a:lnSpc>
            </a:pPr>
            <a:r>
              <a:rPr lang="en-US" sz="4100">
                <a:solidFill>
                  <a:srgbClr val="FEFEFE"/>
                </a:solidFill>
                <a:latin typeface="Lato 1"/>
                <a:ea typeface="Lato 1"/>
                <a:cs typeface="Lato 1"/>
                <a:sym typeface="Lato 1"/>
              </a:rPr>
              <a:t>Join</a:t>
            </a:r>
            <a:r>
              <a:rPr lang="en-US" sz="4100" u="none">
                <a:solidFill>
                  <a:srgbClr val="FEFEFE"/>
                </a:solidFill>
                <a:latin typeface="Lato 1"/>
                <a:ea typeface="Lato 1"/>
                <a:cs typeface="Lato 1"/>
                <a:sym typeface="Lato 1"/>
              </a:rPr>
              <a:t> our International Community</a:t>
            </a:r>
          </a:p>
        </p:txBody>
      </p:sp>
      <p:grpSp>
        <p:nvGrpSpPr>
          <p:cNvPr id="3" name="Group 3"/>
          <p:cNvGrpSpPr/>
          <p:nvPr/>
        </p:nvGrpSpPr>
        <p:grpSpPr>
          <a:xfrm>
            <a:off x="4408462" y="3516457"/>
            <a:ext cx="3860019" cy="3452957"/>
            <a:chOff x="0" y="0"/>
            <a:chExt cx="908619" cy="812800"/>
          </a:xfrm>
        </p:grpSpPr>
        <p:sp>
          <p:nvSpPr>
            <p:cNvPr id="4" name="Freeform 4"/>
            <p:cNvSpPr/>
            <p:nvPr/>
          </p:nvSpPr>
          <p:spPr>
            <a:xfrm>
              <a:off x="0" y="0"/>
              <a:ext cx="908619" cy="812800"/>
            </a:xfrm>
            <a:custGeom>
              <a:avLst/>
              <a:gdLst/>
              <a:ahLst/>
              <a:cxnLst/>
              <a:rect l="l" t="t" r="r" b="b"/>
              <a:pathLst>
                <a:path w="908619" h="812800">
                  <a:moveTo>
                    <a:pt x="0" y="0"/>
                  </a:moveTo>
                  <a:lnTo>
                    <a:pt x="908619" y="0"/>
                  </a:lnTo>
                  <a:lnTo>
                    <a:pt x="908619" y="812800"/>
                  </a:lnTo>
                  <a:lnTo>
                    <a:pt x="0" y="812800"/>
                  </a:lnTo>
                  <a:close/>
                </a:path>
              </a:pathLst>
            </a:custGeom>
            <a:blipFill>
              <a:blip r:embed="rId2"/>
              <a:stretch>
                <a:fillRect t="-24525" b="-24525"/>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5" name="Group 5"/>
          <p:cNvGrpSpPr/>
          <p:nvPr/>
        </p:nvGrpSpPr>
        <p:grpSpPr>
          <a:xfrm>
            <a:off x="8331981" y="0"/>
            <a:ext cx="3860019" cy="3452957"/>
            <a:chOff x="0" y="0"/>
            <a:chExt cx="908619" cy="812800"/>
          </a:xfrm>
        </p:grpSpPr>
        <p:sp>
          <p:nvSpPr>
            <p:cNvPr id="6" name="Freeform 6"/>
            <p:cNvSpPr/>
            <p:nvPr/>
          </p:nvSpPr>
          <p:spPr>
            <a:xfrm>
              <a:off x="0" y="0"/>
              <a:ext cx="908619" cy="812800"/>
            </a:xfrm>
            <a:custGeom>
              <a:avLst/>
              <a:gdLst/>
              <a:ahLst/>
              <a:cxnLst/>
              <a:rect l="l" t="t" r="r" b="b"/>
              <a:pathLst>
                <a:path w="908619" h="812800">
                  <a:moveTo>
                    <a:pt x="0" y="0"/>
                  </a:moveTo>
                  <a:lnTo>
                    <a:pt x="908619" y="0"/>
                  </a:lnTo>
                  <a:lnTo>
                    <a:pt x="908619" y="812800"/>
                  </a:lnTo>
                  <a:lnTo>
                    <a:pt x="0" y="812800"/>
                  </a:lnTo>
                  <a:close/>
                </a:path>
              </a:pathLst>
            </a:custGeom>
            <a:blipFill>
              <a:blip r:embed="rId3"/>
              <a:stretch>
                <a:fillRect t="-39745" r="-7147" b="-19960"/>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7" name="Group 7"/>
          <p:cNvGrpSpPr/>
          <p:nvPr/>
        </p:nvGrpSpPr>
        <p:grpSpPr>
          <a:xfrm>
            <a:off x="4408462" y="0"/>
            <a:ext cx="3860019" cy="3452957"/>
            <a:chOff x="0" y="0"/>
            <a:chExt cx="908619" cy="812800"/>
          </a:xfrm>
        </p:grpSpPr>
        <p:sp>
          <p:nvSpPr>
            <p:cNvPr id="8" name="Freeform 8"/>
            <p:cNvSpPr/>
            <p:nvPr/>
          </p:nvSpPr>
          <p:spPr>
            <a:xfrm>
              <a:off x="0" y="0"/>
              <a:ext cx="908619" cy="812800"/>
            </a:xfrm>
            <a:custGeom>
              <a:avLst/>
              <a:gdLst/>
              <a:ahLst/>
              <a:cxnLst/>
              <a:rect l="l" t="t" r="r" b="b"/>
              <a:pathLst>
                <a:path w="908619" h="812800">
                  <a:moveTo>
                    <a:pt x="0" y="0"/>
                  </a:moveTo>
                  <a:lnTo>
                    <a:pt x="908619" y="0"/>
                  </a:lnTo>
                  <a:lnTo>
                    <a:pt x="908619" y="812800"/>
                  </a:lnTo>
                  <a:lnTo>
                    <a:pt x="0" y="812800"/>
                  </a:lnTo>
                  <a:close/>
                </a:path>
              </a:pathLst>
            </a:custGeom>
            <a:blipFill>
              <a:blip r:embed="rId4"/>
              <a:stretch>
                <a:fillRect t="-34956" r="-1010" b="-15601"/>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9" name="Group 9"/>
          <p:cNvGrpSpPr/>
          <p:nvPr/>
        </p:nvGrpSpPr>
        <p:grpSpPr>
          <a:xfrm>
            <a:off x="8331981" y="3516457"/>
            <a:ext cx="3860019" cy="3341543"/>
            <a:chOff x="0" y="0"/>
            <a:chExt cx="938914" cy="812800"/>
          </a:xfrm>
        </p:grpSpPr>
        <p:sp>
          <p:nvSpPr>
            <p:cNvPr id="10" name="Freeform 10"/>
            <p:cNvSpPr/>
            <p:nvPr/>
          </p:nvSpPr>
          <p:spPr>
            <a:xfrm>
              <a:off x="0" y="0"/>
              <a:ext cx="938914" cy="812800"/>
            </a:xfrm>
            <a:custGeom>
              <a:avLst/>
              <a:gdLst/>
              <a:ahLst/>
              <a:cxnLst/>
              <a:rect l="l" t="t" r="r" b="b"/>
              <a:pathLst>
                <a:path w="938914" h="812800">
                  <a:moveTo>
                    <a:pt x="0" y="0"/>
                  </a:moveTo>
                  <a:lnTo>
                    <a:pt x="938914" y="0"/>
                  </a:lnTo>
                  <a:lnTo>
                    <a:pt x="938914" y="812800"/>
                  </a:lnTo>
                  <a:lnTo>
                    <a:pt x="0" y="812800"/>
                  </a:lnTo>
                  <a:close/>
                </a:path>
              </a:pathLst>
            </a:custGeom>
            <a:blipFill>
              <a:blip r:embed="rId5"/>
              <a:stretch>
                <a:fillRect l="-15044" r="-15044"/>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11" name="Freeform 11"/>
          <p:cNvSpPr/>
          <p:nvPr/>
        </p:nvSpPr>
        <p:spPr>
          <a:xfrm>
            <a:off x="1498145" y="271792"/>
            <a:ext cx="1408333" cy="1226221"/>
          </a:xfrm>
          <a:custGeom>
            <a:avLst/>
            <a:gdLst/>
            <a:ahLst/>
            <a:cxnLst/>
            <a:rect l="l" t="t" r="r" b="b"/>
            <a:pathLst>
              <a:path w="2112500" h="1839332">
                <a:moveTo>
                  <a:pt x="0" y="0"/>
                </a:moveTo>
                <a:lnTo>
                  <a:pt x="2112501" y="0"/>
                </a:lnTo>
                <a:lnTo>
                  <a:pt x="2112501" y="1839332"/>
                </a:lnTo>
                <a:lnTo>
                  <a:pt x="0" y="1839332"/>
                </a:lnTo>
                <a:lnTo>
                  <a:pt x="0" y="0"/>
                </a:lnTo>
                <a:close/>
              </a:path>
            </a:pathLst>
          </a:custGeom>
          <a:blipFill>
            <a:blip r:embed="rId6"/>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pic>
        <p:nvPicPr>
          <p:cNvPr id="12" name="Picture 12"/>
          <p:cNvPicPr>
            <a:picLocks noChangeAspect="1"/>
          </p:cNvPicPr>
          <p:nvPr/>
        </p:nvPicPr>
        <p:blipFill>
          <a:blip r:embed="rId7"/>
          <a:stretch>
            <a:fillRect/>
          </a:stretch>
        </p:blipFill>
        <p:spPr>
          <a:xfrm>
            <a:off x="382498" y="1324729"/>
            <a:ext cx="3639628" cy="3639628"/>
          </a:xfrm>
          <a:prstGeom prst="rect">
            <a:avLst/>
          </a:prstGeom>
        </p:spPr>
      </p:pic>
    </p:spTree>
    <p:extLst>
      <p:ext uri="{BB962C8B-B14F-4D97-AF65-F5344CB8AC3E}">
        <p14:creationId xmlns:p14="http://schemas.microsoft.com/office/powerpoint/2010/main" val="27866094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DD893-AD3C-AE5A-ABC5-98A511C203C7}"/>
              </a:ext>
            </a:extLst>
          </p:cNvPr>
          <p:cNvSpPr>
            <a:spLocks noGrp="1"/>
          </p:cNvSpPr>
          <p:nvPr>
            <p:ph type="ctrTitle"/>
          </p:nvPr>
        </p:nvSpPr>
        <p:spPr/>
        <p:txBody>
          <a:bodyPr/>
          <a:lstStyle/>
          <a:p>
            <a:r>
              <a:rPr lang="en-GB"/>
              <a:t>Careers Service </a:t>
            </a:r>
          </a:p>
        </p:txBody>
      </p:sp>
    </p:spTree>
    <p:extLst>
      <p:ext uri="{BB962C8B-B14F-4D97-AF65-F5344CB8AC3E}">
        <p14:creationId xmlns:p14="http://schemas.microsoft.com/office/powerpoint/2010/main" val="2374636912"/>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2590126" y="6077148"/>
            <a:ext cx="7906328" cy="365125"/>
          </a:xfrm>
        </p:spPr>
        <p:txBody>
          <a:bodyPr/>
          <a:lstStyle/>
          <a:p>
            <a:endParaRPr lang="en-GB"/>
          </a:p>
        </p:txBody>
      </p:sp>
      <p:sp>
        <p:nvSpPr>
          <p:cNvPr id="5" name="Slide Number Placeholder 4"/>
          <p:cNvSpPr>
            <a:spLocks noGrp="1"/>
          </p:cNvSpPr>
          <p:nvPr>
            <p:ph type="sldNum" sz="quarter" idx="12"/>
          </p:nvPr>
        </p:nvSpPr>
        <p:spPr>
          <a:xfrm>
            <a:off x="10546471" y="6077148"/>
            <a:ext cx="637672" cy="350144"/>
          </a:xfrm>
        </p:spPr>
        <p:txBody>
          <a:bodyPr/>
          <a:lstStyle/>
          <a:p>
            <a:fld id="{E5E7EA0D-6364-2B4A-8E45-9A79CD741A72}" type="slidenum">
              <a:rPr lang="en-GB" smtClean="0"/>
              <a:t>6</a:t>
            </a:fld>
            <a:endParaRPr lang="en-GB"/>
          </a:p>
        </p:txBody>
      </p:sp>
      <p:sp>
        <p:nvSpPr>
          <p:cNvPr id="6" name="Text Placeholder 5"/>
          <p:cNvSpPr>
            <a:spLocks noGrp="1"/>
          </p:cNvSpPr>
          <p:nvPr>
            <p:ph type="body" sz="quarter" idx="13"/>
          </p:nvPr>
        </p:nvSpPr>
        <p:spPr>
          <a:xfrm>
            <a:off x="551384" y="262533"/>
            <a:ext cx="8323139" cy="306388"/>
          </a:xfrm>
        </p:spPr>
        <p:txBody>
          <a:bodyPr>
            <a:noAutofit/>
          </a:bodyPr>
          <a:lstStyle/>
          <a:p>
            <a:r>
              <a:rPr lang="en-GB">
                <a:latin typeface="+mn-lt"/>
              </a:rPr>
              <a:t>Our Location</a:t>
            </a:r>
          </a:p>
        </p:txBody>
      </p:sp>
      <p:pic>
        <p:nvPicPr>
          <p:cNvPr id="11" name="Picture 2" descr="G:\IntOffice\Powerpoint Presentations\PPT Review\Map 2.jpg"/>
          <p:cNvPicPr>
            <a:picLocks noChangeAspect="1" noChangeArrowheads="1"/>
          </p:cNvPicPr>
          <p:nvPr/>
        </p:nvPicPr>
        <p:blipFill>
          <a:blip r:embed="rId3" cstate="print"/>
          <a:srcRect/>
          <a:stretch>
            <a:fillRect/>
          </a:stretch>
        </p:blipFill>
        <p:spPr bwMode="auto">
          <a:xfrm>
            <a:off x="1101949" y="913839"/>
            <a:ext cx="4732338" cy="5334000"/>
          </a:xfrm>
          <a:prstGeom prst="rect">
            <a:avLst/>
          </a:prstGeom>
          <a:noFill/>
        </p:spPr>
      </p:pic>
      <p:sp>
        <p:nvSpPr>
          <p:cNvPr id="13" name="Rectangle 12"/>
          <p:cNvSpPr/>
          <p:nvPr/>
        </p:nvSpPr>
        <p:spPr>
          <a:xfrm>
            <a:off x="6528047" y="1484784"/>
            <a:ext cx="4655642" cy="3785652"/>
          </a:xfrm>
          <a:prstGeom prst="rect">
            <a:avLst/>
          </a:prstGeom>
        </p:spPr>
        <p:txBody>
          <a:bodyPr wrap="square" lIns="91440" tIns="45720" rIns="91440" bIns="45720" anchor="t">
            <a:spAutoFit/>
          </a:bodyPr>
          <a:lstStyle/>
          <a:p>
            <a:pPr marL="342900" indent="-342900">
              <a:buClr>
                <a:srgbClr val="008E8B"/>
              </a:buClr>
              <a:buFont typeface="Arial" panose="020B0604020202020204" pitchFamily="34" charset="0"/>
              <a:buChar char="•"/>
            </a:pPr>
            <a:r>
              <a:rPr lang="en-GB" sz="2400" b="1">
                <a:solidFill>
                  <a:schemeClr val="tx2"/>
                </a:solidFill>
                <a:latin typeface="+mn-lt"/>
                <a:ea typeface="+mj-ea"/>
                <a:cs typeface="+mj-cs"/>
              </a:rPr>
              <a:t>Newcastle International Airport </a:t>
            </a:r>
            <a:r>
              <a:rPr lang="en-GB" sz="2400">
                <a:latin typeface="+mn-lt"/>
              </a:rPr>
              <a:t>(20 mins from our central campus)</a:t>
            </a:r>
          </a:p>
          <a:p>
            <a:pPr marL="342900" indent="-342900">
              <a:buClr>
                <a:srgbClr val="008E8B"/>
              </a:buClr>
              <a:buFont typeface="Arial" panose="020B0604020202020204" pitchFamily="34" charset="0"/>
              <a:buChar char="•"/>
            </a:pPr>
            <a:endParaRPr lang="en-GB" sz="2400">
              <a:latin typeface="+mn-lt"/>
            </a:endParaRPr>
          </a:p>
          <a:p>
            <a:pPr marL="342900" indent="-342900">
              <a:buClr>
                <a:srgbClr val="008E8B"/>
              </a:buClr>
              <a:buFont typeface="Arial" panose="020B0604020202020204" pitchFamily="34" charset="0"/>
              <a:buChar char="•"/>
            </a:pPr>
            <a:r>
              <a:rPr lang="en-GB" sz="2400" b="1">
                <a:solidFill>
                  <a:schemeClr val="tx2"/>
                </a:solidFill>
                <a:latin typeface="+mn-lt"/>
                <a:ea typeface="+mj-ea"/>
                <a:cs typeface="+mj-cs"/>
              </a:rPr>
              <a:t>Transit</a:t>
            </a:r>
            <a:r>
              <a:rPr lang="en-GB" sz="2400">
                <a:solidFill>
                  <a:schemeClr val="tx2"/>
                </a:solidFill>
                <a:latin typeface="+mn-lt"/>
              </a:rPr>
              <a:t> </a:t>
            </a:r>
            <a:r>
              <a:rPr lang="en-GB" sz="2400">
                <a:latin typeface="+mn-lt"/>
              </a:rPr>
              <a:t>from London, Dubai, Amsterdam or Paris</a:t>
            </a:r>
          </a:p>
          <a:p>
            <a:pPr marL="342900" indent="-342900">
              <a:buClr>
                <a:srgbClr val="008E8B"/>
              </a:buClr>
              <a:buFont typeface="Arial" panose="020B0604020202020204" pitchFamily="34" charset="0"/>
              <a:buChar char="•"/>
            </a:pPr>
            <a:endParaRPr lang="en-GB" sz="2400">
              <a:latin typeface="+mn-lt"/>
            </a:endParaRPr>
          </a:p>
          <a:p>
            <a:pPr marL="342900" indent="-342900">
              <a:buClr>
                <a:srgbClr val="008E8B"/>
              </a:buClr>
              <a:buFont typeface="Arial" panose="020B0604020202020204" pitchFamily="34" charset="0"/>
              <a:buChar char="•"/>
            </a:pPr>
            <a:r>
              <a:rPr lang="en-GB" sz="2400" b="1">
                <a:solidFill>
                  <a:schemeClr val="tx2"/>
                </a:solidFill>
                <a:latin typeface="+mn-lt"/>
                <a:ea typeface="+mj-ea"/>
                <a:cs typeface="+mj-cs"/>
              </a:rPr>
              <a:t>3 hours </a:t>
            </a:r>
            <a:r>
              <a:rPr lang="en-GB" sz="2400">
                <a:latin typeface="+mn-lt"/>
              </a:rPr>
              <a:t>by train from London </a:t>
            </a:r>
          </a:p>
          <a:p>
            <a:pPr marL="800100" lvl="1" indent="-342900">
              <a:buClr>
                <a:srgbClr val="008E8B"/>
              </a:buClr>
              <a:buFont typeface="Courier New" panose="020B0604020202020204" pitchFamily="34" charset="0"/>
              <a:buChar char="o"/>
            </a:pPr>
            <a:r>
              <a:rPr lang="en-GB" sz="2400"/>
              <a:t>And great rail connections across the UK!</a:t>
            </a:r>
          </a:p>
        </p:txBody>
      </p:sp>
      <p:pic>
        <p:nvPicPr>
          <p:cNvPr id="2" name="Graphic 3" descr="Pin with solid fill">
            <a:extLst>
              <a:ext uri="{FF2B5EF4-FFF2-40B4-BE49-F238E27FC236}">
                <a16:creationId xmlns:a16="http://schemas.microsoft.com/office/drawing/2014/main" id="{9AA30756-B9B2-E2AC-926C-621B302B16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3600000">
            <a:off x="4390331" y="2026972"/>
            <a:ext cx="914400" cy="914400"/>
          </a:xfrm>
          <a:prstGeom prst="rect">
            <a:avLst/>
          </a:prstGeom>
        </p:spPr>
      </p:pic>
    </p:spTree>
    <p:extLst>
      <p:ext uri="{BB962C8B-B14F-4D97-AF65-F5344CB8AC3E}">
        <p14:creationId xmlns:p14="http://schemas.microsoft.com/office/powerpoint/2010/main" val="30378900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40C9E-1650-411C-A0A4-F4CBCF9C7C21}"/>
              </a:ext>
            </a:extLst>
          </p:cNvPr>
          <p:cNvSpPr>
            <a:spLocks noGrp="1"/>
          </p:cNvSpPr>
          <p:nvPr>
            <p:ph type="title"/>
          </p:nvPr>
        </p:nvSpPr>
        <p:spPr>
          <a:xfrm>
            <a:off x="371439" y="294245"/>
            <a:ext cx="11824062" cy="1427158"/>
          </a:xfrm>
        </p:spPr>
        <p:txBody>
          <a:bodyPr anchor="b">
            <a:normAutofit/>
          </a:bodyPr>
          <a:lstStyle/>
          <a:p>
            <a:r>
              <a:rPr lang="en-GB" sz="4600"/>
              <a:t>“Why do I need to think about this now?”</a:t>
            </a:r>
          </a:p>
        </p:txBody>
      </p:sp>
      <p:sp>
        <p:nvSpPr>
          <p:cNvPr id="9" name="Content Placeholder 8">
            <a:extLst>
              <a:ext uri="{FF2B5EF4-FFF2-40B4-BE49-F238E27FC236}">
                <a16:creationId xmlns:a16="http://schemas.microsoft.com/office/drawing/2014/main" id="{3A1EF3FB-3195-CD41-72CE-FD749B269874}"/>
              </a:ext>
            </a:extLst>
          </p:cNvPr>
          <p:cNvSpPr>
            <a:spLocks noGrp="1"/>
          </p:cNvSpPr>
          <p:nvPr>
            <p:ph idx="1"/>
          </p:nvPr>
        </p:nvSpPr>
        <p:spPr>
          <a:xfrm>
            <a:off x="572493" y="2071316"/>
            <a:ext cx="6871527" cy="4100587"/>
          </a:xfrm>
        </p:spPr>
        <p:txBody>
          <a:bodyPr anchor="t">
            <a:normAutofit fontScale="92500" lnSpcReduction="20000"/>
          </a:bodyPr>
          <a:lstStyle/>
          <a:p>
            <a:pPr>
              <a:buFont typeface="Wingdings" panose="05000000000000000000" pitchFamily="2" charset="2"/>
              <a:buChar char="§"/>
            </a:pPr>
            <a:r>
              <a:rPr lang="en-GB" sz="2200"/>
              <a:t>It’s never too early to think about what you want to do after University and plan how to get there</a:t>
            </a:r>
          </a:p>
          <a:p>
            <a:pPr>
              <a:buFont typeface="Wingdings" panose="05000000000000000000" pitchFamily="2" charset="2"/>
              <a:buChar char="§"/>
            </a:pPr>
            <a:endParaRPr lang="en-GB" sz="2200"/>
          </a:p>
          <a:p>
            <a:pPr>
              <a:buFont typeface="Wingdings" panose="05000000000000000000" pitchFamily="2" charset="2"/>
              <a:buChar char="§"/>
            </a:pPr>
            <a:r>
              <a:rPr lang="en-GB" sz="2200"/>
              <a:t>The global job market is competitive –  you need to stand out from the crowd </a:t>
            </a:r>
            <a:endParaRPr lang="en-GB" sz="2200" b="1"/>
          </a:p>
          <a:p>
            <a:pPr>
              <a:buFont typeface="Wingdings" panose="05000000000000000000" pitchFamily="2" charset="2"/>
              <a:buChar char="§"/>
            </a:pPr>
            <a:endParaRPr lang="en-GB" sz="2200"/>
          </a:p>
          <a:p>
            <a:pPr>
              <a:buFont typeface="Wingdings" panose="05000000000000000000" pitchFamily="2" charset="2"/>
              <a:buChar char="§"/>
            </a:pPr>
            <a:r>
              <a:rPr lang="en-GB" sz="2200"/>
              <a:t>UK employers are demanding – you need to </a:t>
            </a:r>
            <a:r>
              <a:rPr lang="en-GB" sz="2200" b="1"/>
              <a:t>evidence additional experiences/ work experience if applying in the UK</a:t>
            </a:r>
          </a:p>
          <a:p>
            <a:pPr>
              <a:buFont typeface="Wingdings" panose="05000000000000000000" pitchFamily="2" charset="2"/>
              <a:buChar char="§"/>
            </a:pPr>
            <a:endParaRPr lang="en-GB" sz="2200"/>
          </a:p>
          <a:p>
            <a:pPr>
              <a:buFont typeface="Wingdings" panose="05000000000000000000" pitchFamily="2" charset="2"/>
              <a:buChar char="§"/>
            </a:pPr>
            <a:r>
              <a:rPr lang="en-GB" sz="2200"/>
              <a:t>There are lots of opportunities to gain experience and enhance your profile during your studies –we are here to help you from Day 1! </a:t>
            </a:r>
          </a:p>
          <a:p>
            <a:endParaRPr lang="en-US" sz="2200"/>
          </a:p>
        </p:txBody>
      </p:sp>
      <p:pic>
        <p:nvPicPr>
          <p:cNvPr id="5" name="Content Placeholder 4" descr="Question mark symbol">
            <a:extLst>
              <a:ext uri="{FF2B5EF4-FFF2-40B4-BE49-F238E27FC236}">
                <a16:creationId xmlns:a16="http://schemas.microsoft.com/office/drawing/2014/main" id="{E5C989B8-AB3A-B988-A439-F017FA31FD69}"/>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2811" r="23074" b="2"/>
          <a:stretch/>
        </p:blipFill>
        <p:spPr>
          <a:xfrm>
            <a:off x="7806287" y="1716605"/>
            <a:ext cx="3941064" cy="4096512"/>
          </a:xfrm>
          <a:prstGeom prst="rect">
            <a:avLst/>
          </a:prstGeom>
        </p:spPr>
      </p:pic>
    </p:spTree>
    <p:extLst>
      <p:ext uri="{BB962C8B-B14F-4D97-AF65-F5344CB8AC3E}">
        <p14:creationId xmlns:p14="http://schemas.microsoft.com/office/powerpoint/2010/main" val="978058624"/>
      </p:ext>
    </p:extLst>
  </p:cSld>
  <p:clrMapOvr>
    <a:masterClrMapping/>
  </p:clrMapOvr>
  <p:extLst>
    <p:ext uri="{6950BFC3-D8DA-4A85-94F7-54DA5524770B}">
      <p188:commentRel xmlns:p188="http://schemas.microsoft.com/office/powerpoint/2018/8/main" r:id="rId2"/>
    </p:ext>
  </p:extLs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8A02D-0A06-25BE-9150-B3EC8E1AD76A}"/>
              </a:ext>
            </a:extLst>
          </p:cNvPr>
          <p:cNvSpPr>
            <a:spLocks noGrp="1"/>
          </p:cNvSpPr>
          <p:nvPr>
            <p:ph type="title"/>
          </p:nvPr>
        </p:nvSpPr>
        <p:spPr>
          <a:xfrm>
            <a:off x="496827" y="608114"/>
            <a:ext cx="11691815" cy="1289539"/>
          </a:xfrm>
        </p:spPr>
        <p:txBody>
          <a:bodyPr/>
          <a:lstStyle/>
          <a:p>
            <a:r>
              <a:rPr lang="en-US"/>
              <a:t>What does our Careers Service typically do? </a:t>
            </a:r>
            <a:endParaRPr lang="en-GB"/>
          </a:p>
        </p:txBody>
      </p:sp>
      <p:graphicFrame>
        <p:nvGraphicFramePr>
          <p:cNvPr id="6" name="Content Placeholder 5">
            <a:extLst>
              <a:ext uri="{FF2B5EF4-FFF2-40B4-BE49-F238E27FC236}">
                <a16:creationId xmlns:a16="http://schemas.microsoft.com/office/drawing/2014/main" id="{67B2C410-3237-3A47-7A6F-79380743883A}"/>
              </a:ext>
            </a:extLst>
          </p:cNvPr>
          <p:cNvGraphicFramePr>
            <a:graphicFrameLocks noGrp="1"/>
          </p:cNvGraphicFramePr>
          <p:nvPr>
            <p:ph idx="1"/>
          </p:nvPr>
        </p:nvGraphicFramePr>
        <p:xfrm>
          <a:off x="577241" y="1751135"/>
          <a:ext cx="6906494" cy="3589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oup 6">
            <a:extLst>
              <a:ext uri="{FF2B5EF4-FFF2-40B4-BE49-F238E27FC236}">
                <a16:creationId xmlns:a16="http://schemas.microsoft.com/office/drawing/2014/main" id="{C7D658CD-16F4-65D4-4608-CBC0E5708CE4}"/>
              </a:ext>
            </a:extLst>
          </p:cNvPr>
          <p:cNvGrpSpPr/>
          <p:nvPr/>
        </p:nvGrpSpPr>
        <p:grpSpPr>
          <a:xfrm>
            <a:off x="8421825" y="2081261"/>
            <a:ext cx="2056638" cy="1315475"/>
            <a:chOff x="743273" y="345"/>
            <a:chExt cx="2056638" cy="1315475"/>
          </a:xfrm>
        </p:grpSpPr>
        <p:sp>
          <p:nvSpPr>
            <p:cNvPr id="8" name="Rectangle: Rounded Corners 7">
              <a:extLst>
                <a:ext uri="{FF2B5EF4-FFF2-40B4-BE49-F238E27FC236}">
                  <a16:creationId xmlns:a16="http://schemas.microsoft.com/office/drawing/2014/main" id="{E485C705-4A48-0404-518D-692260CF6CC9}"/>
                </a:ext>
              </a:extLst>
            </p:cNvPr>
            <p:cNvSpPr/>
            <p:nvPr/>
          </p:nvSpPr>
          <p:spPr>
            <a:xfrm>
              <a:off x="743273" y="345"/>
              <a:ext cx="2038319" cy="1132399"/>
            </a:xfrm>
            <a:prstGeom prst="roundRect">
              <a:avLst>
                <a:gd name="adj" fmla="val 10000"/>
              </a:avLst>
            </a:prstGeom>
            <a:solidFill>
              <a:schemeClr val="tx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9" name="Rectangle: Rounded Corners 4">
              <a:extLst>
                <a:ext uri="{FF2B5EF4-FFF2-40B4-BE49-F238E27FC236}">
                  <a16:creationId xmlns:a16="http://schemas.microsoft.com/office/drawing/2014/main" id="{A4D16B79-5276-CB1E-D42C-1941BDB49949}"/>
                </a:ext>
              </a:extLst>
            </p:cNvPr>
            <p:cNvSpPr txBox="1"/>
            <p:nvPr/>
          </p:nvSpPr>
          <p:spPr>
            <a:xfrm>
              <a:off x="755846" y="12918"/>
              <a:ext cx="2044065" cy="13029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algn="ctr" defTabSz="1422400">
                <a:lnSpc>
                  <a:spcPct val="90000"/>
                </a:lnSpc>
                <a:spcBef>
                  <a:spcPct val="0"/>
                </a:spcBef>
                <a:spcAft>
                  <a:spcPct val="35000"/>
                </a:spcAft>
              </a:pPr>
              <a:r>
                <a:rPr lang="en-GB" sz="3200">
                  <a:latin typeface="Derailed"/>
                </a:rPr>
                <a:t>Online</a:t>
              </a:r>
              <a:r>
                <a:rPr lang="en-GB" sz="3200" kern="1200"/>
                <a:t> </a:t>
              </a:r>
            </a:p>
          </p:txBody>
        </p:sp>
      </p:grpSp>
      <p:grpSp>
        <p:nvGrpSpPr>
          <p:cNvPr id="10" name="Group 9">
            <a:extLst>
              <a:ext uri="{FF2B5EF4-FFF2-40B4-BE49-F238E27FC236}">
                <a16:creationId xmlns:a16="http://schemas.microsoft.com/office/drawing/2014/main" id="{BFDD2759-967F-8A21-1838-05CB373A3436}"/>
              </a:ext>
            </a:extLst>
          </p:cNvPr>
          <p:cNvGrpSpPr/>
          <p:nvPr/>
        </p:nvGrpSpPr>
        <p:grpSpPr>
          <a:xfrm>
            <a:off x="8388658" y="3933507"/>
            <a:ext cx="2038319" cy="1132399"/>
            <a:chOff x="743273" y="1698944"/>
            <a:chExt cx="2038319" cy="1132399"/>
          </a:xfrm>
          <a:solidFill>
            <a:srgbClr val="18A2DC"/>
          </a:solidFill>
        </p:grpSpPr>
        <p:sp>
          <p:nvSpPr>
            <p:cNvPr id="11" name="Rectangle: Rounded Corners 10">
              <a:extLst>
                <a:ext uri="{FF2B5EF4-FFF2-40B4-BE49-F238E27FC236}">
                  <a16:creationId xmlns:a16="http://schemas.microsoft.com/office/drawing/2014/main" id="{EFA703D7-3D46-FE13-E024-9D5A9EC684E5}"/>
                </a:ext>
              </a:extLst>
            </p:cNvPr>
            <p:cNvSpPr/>
            <p:nvPr/>
          </p:nvSpPr>
          <p:spPr>
            <a:xfrm>
              <a:off x="743273" y="1698944"/>
              <a:ext cx="2038319" cy="113239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2" name="Rectangle: Rounded Corners 4">
              <a:extLst>
                <a:ext uri="{FF2B5EF4-FFF2-40B4-BE49-F238E27FC236}">
                  <a16:creationId xmlns:a16="http://schemas.microsoft.com/office/drawing/2014/main" id="{E1952DA7-DB08-F1BE-3A62-EFE336EF77E9}"/>
                </a:ext>
              </a:extLst>
            </p:cNvPr>
            <p:cNvSpPr txBox="1"/>
            <p:nvPr/>
          </p:nvSpPr>
          <p:spPr>
            <a:xfrm>
              <a:off x="776440" y="1732111"/>
              <a:ext cx="1971985" cy="106606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algn="ctr" defTabSz="1422400">
                <a:lnSpc>
                  <a:spcPct val="90000"/>
                </a:lnSpc>
                <a:spcBef>
                  <a:spcPct val="0"/>
                </a:spcBef>
                <a:spcAft>
                  <a:spcPct val="35000"/>
                </a:spcAft>
              </a:pPr>
              <a:endParaRPr lang="en-GB" sz="3200" kern="1200">
                <a:highlight>
                  <a:srgbClr val="18A2DC"/>
                </a:highlight>
                <a:latin typeface="Derailed"/>
              </a:endParaRPr>
            </a:p>
          </p:txBody>
        </p:sp>
      </p:grpSp>
      <p:sp>
        <p:nvSpPr>
          <p:cNvPr id="20" name="TextBox 19">
            <a:extLst>
              <a:ext uri="{FF2B5EF4-FFF2-40B4-BE49-F238E27FC236}">
                <a16:creationId xmlns:a16="http://schemas.microsoft.com/office/drawing/2014/main" id="{D9488B37-8028-ABD4-4FFB-ACE26A50A64B}"/>
              </a:ext>
            </a:extLst>
          </p:cNvPr>
          <p:cNvSpPr txBox="1"/>
          <p:nvPr/>
        </p:nvSpPr>
        <p:spPr>
          <a:xfrm>
            <a:off x="8542986" y="4201732"/>
            <a:ext cx="609600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0" i="0" u="none" strike="noStrike" baseline="0">
                <a:solidFill>
                  <a:srgbClr val="FFFFFF"/>
                </a:solidFill>
                <a:latin typeface="Derailed"/>
              </a:rPr>
              <a:t>in person</a:t>
            </a:r>
            <a:endParaRPr lang="en-GB"/>
          </a:p>
          <a:p>
            <a:pPr algn="ctr"/>
            <a:endParaRPr lang="en-GB"/>
          </a:p>
        </p:txBody>
      </p:sp>
    </p:spTree>
    <p:extLst>
      <p:ext uri="{BB962C8B-B14F-4D97-AF65-F5344CB8AC3E}">
        <p14:creationId xmlns:p14="http://schemas.microsoft.com/office/powerpoint/2010/main" val="3628035077"/>
      </p:ext>
    </p:extLst>
  </p:cSld>
  <p:clrMapOvr>
    <a:masterClrMapping/>
  </p:clrMapOvr>
  <p:extLst>
    <p:ext uri="{6950BFC3-D8DA-4A85-94F7-54DA5524770B}">
      <p188:commentRel xmlns:p188="http://schemas.microsoft.com/office/powerpoint/2018/8/main" r:id="rId2"/>
    </p:ext>
  </p:extLs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F4978-68C9-990E-6091-FB5B34E6D666}"/>
              </a:ext>
            </a:extLst>
          </p:cNvPr>
          <p:cNvSpPr>
            <a:spLocks noGrp="1"/>
          </p:cNvSpPr>
          <p:nvPr>
            <p:ph type="title" idx="4294967295"/>
          </p:nvPr>
        </p:nvSpPr>
        <p:spPr>
          <a:xfrm>
            <a:off x="166290" y="271444"/>
            <a:ext cx="11102975" cy="884238"/>
          </a:xfrm>
        </p:spPr>
        <p:txBody>
          <a:bodyPr vert="horz" lIns="91440" tIns="45720" rIns="91440" bIns="45720" rtlCol="0" anchor="b">
            <a:normAutofit/>
          </a:bodyPr>
          <a:lstStyle/>
          <a:p>
            <a:r>
              <a:rPr lang="en-US" sz="5400"/>
              <a:t>Careers Website </a:t>
            </a:r>
          </a:p>
        </p:txBody>
      </p:sp>
      <p:sp>
        <p:nvSpPr>
          <p:cNvPr id="5" name="TextBox 4">
            <a:extLst>
              <a:ext uri="{FF2B5EF4-FFF2-40B4-BE49-F238E27FC236}">
                <a16:creationId xmlns:a16="http://schemas.microsoft.com/office/drawing/2014/main" id="{E6501809-5720-309D-C2D0-C0BC1512EF9D}"/>
              </a:ext>
            </a:extLst>
          </p:cNvPr>
          <p:cNvSpPr txBox="1"/>
          <p:nvPr/>
        </p:nvSpPr>
        <p:spPr>
          <a:xfrm>
            <a:off x="572493" y="1708459"/>
            <a:ext cx="7635842" cy="4990053"/>
          </a:xfrm>
          <a:prstGeom prst="rect">
            <a:avLst/>
          </a:prstGeom>
        </p:spPr>
        <p:txBody>
          <a:bodyPr vert="horz" lIns="91440" tIns="45720" rIns="91440" bIns="45720" rtlCol="0" anchor="t">
            <a:normAutofit fontScale="85000" lnSpcReduction="20000"/>
          </a:bodyPr>
          <a:lstStyle/>
          <a:p>
            <a:pPr marL="285750" indent="-285750">
              <a:buFont typeface="Wingdings" panose="05000000000000000000" pitchFamily="2" charset="2"/>
              <a:buChar char="§"/>
            </a:pPr>
            <a:r>
              <a:rPr lang="en-GB" sz="2400">
                <a:latin typeface="Derailed"/>
              </a:rPr>
              <a:t>Information on sectors/Career Planning</a:t>
            </a:r>
          </a:p>
          <a:p>
            <a:pPr marL="285750" indent="-285750">
              <a:buFont typeface="Wingdings" panose="05000000000000000000" pitchFamily="2" charset="2"/>
              <a:buChar char="§"/>
            </a:pPr>
            <a:endParaRPr lang="en-GB" sz="2400">
              <a:latin typeface="Derailed" panose="020B0503030101060003" pitchFamily="34" charset="0"/>
            </a:endParaRPr>
          </a:p>
          <a:p>
            <a:pPr marL="285750" indent="-285750">
              <a:buFont typeface="Wingdings" panose="05000000000000000000" pitchFamily="2" charset="2"/>
              <a:buChar char="§"/>
            </a:pPr>
            <a:r>
              <a:rPr lang="en-GB" sz="2400" b="1">
                <a:latin typeface="Derailed"/>
              </a:rPr>
              <a:t>Explore Occupations</a:t>
            </a:r>
            <a:endParaRPr lang="en-GB" sz="2400" b="1">
              <a:latin typeface="Derailed" panose="020B0503030101060003" pitchFamily="34" charset="0"/>
            </a:endParaRPr>
          </a:p>
          <a:p>
            <a:pPr marL="285750" indent="-285750">
              <a:buFont typeface="Wingdings" panose="05000000000000000000" pitchFamily="2" charset="2"/>
              <a:buChar char="§"/>
            </a:pPr>
            <a:endParaRPr lang="en-GB" sz="2400">
              <a:latin typeface="Derailed"/>
            </a:endParaRPr>
          </a:p>
          <a:p>
            <a:pPr marL="285750" indent="-285750">
              <a:buFont typeface="Wingdings" panose="05000000000000000000" pitchFamily="2" charset="2"/>
              <a:buChar char="§"/>
            </a:pPr>
            <a:r>
              <a:rPr lang="en-GB" sz="2400" b="1">
                <a:latin typeface="Derailed"/>
              </a:rPr>
              <a:t>Gaining experience in the UK</a:t>
            </a:r>
            <a:endParaRPr lang="en-GB" sz="2400" b="1">
              <a:latin typeface="Derailed" panose="020B0503030101060003" pitchFamily="34" charset="0"/>
            </a:endParaRPr>
          </a:p>
          <a:p>
            <a:pPr marL="285750" indent="-285750">
              <a:buFont typeface="Wingdings" panose="05000000000000000000" pitchFamily="2" charset="2"/>
              <a:buChar char="§"/>
            </a:pPr>
            <a:endParaRPr lang="en-GB" sz="2400">
              <a:latin typeface="Derailed" panose="020B0503030101060003" pitchFamily="34" charset="0"/>
            </a:endParaRPr>
          </a:p>
          <a:p>
            <a:pPr marL="285750" indent="-285750">
              <a:buFont typeface="Wingdings" panose="05000000000000000000" pitchFamily="2" charset="2"/>
              <a:buChar char="§"/>
            </a:pPr>
            <a:r>
              <a:rPr lang="en-GB" sz="2400">
                <a:latin typeface="Derailed"/>
              </a:rPr>
              <a:t>CV, Application, LinkedIn advice </a:t>
            </a:r>
          </a:p>
          <a:p>
            <a:pPr marL="285750" indent="-285750">
              <a:buFont typeface="Wingdings" panose="05000000000000000000" pitchFamily="2" charset="2"/>
              <a:buChar char="§"/>
            </a:pPr>
            <a:endParaRPr lang="en-GB" sz="2400">
              <a:latin typeface="Derailed" panose="020B0503030101060003" pitchFamily="34" charset="0"/>
            </a:endParaRPr>
          </a:p>
          <a:p>
            <a:pPr marL="285750" indent="-285750">
              <a:buFont typeface="Wingdings" panose="05000000000000000000" pitchFamily="2" charset="2"/>
              <a:buChar char="§"/>
            </a:pPr>
            <a:r>
              <a:rPr lang="en-GB" sz="2400">
                <a:latin typeface="Derailed"/>
              </a:rPr>
              <a:t>Researching employers </a:t>
            </a:r>
          </a:p>
          <a:p>
            <a:pPr marL="285750" indent="-285750">
              <a:buFont typeface="Wingdings" panose="05000000000000000000" pitchFamily="2" charset="2"/>
              <a:buChar char="§"/>
            </a:pPr>
            <a:endParaRPr lang="en-GB" sz="2400">
              <a:latin typeface="Derailed" panose="020B0503030101060003" pitchFamily="34" charset="0"/>
            </a:endParaRPr>
          </a:p>
          <a:p>
            <a:pPr marL="285750" indent="-285750">
              <a:buFont typeface="Wingdings" panose="05000000000000000000" pitchFamily="2" charset="2"/>
              <a:buChar char="§"/>
            </a:pPr>
            <a:r>
              <a:rPr lang="en-GB" sz="2400">
                <a:latin typeface="Derailed"/>
              </a:rPr>
              <a:t>Working for yourself </a:t>
            </a:r>
          </a:p>
          <a:p>
            <a:pPr marL="285750" indent="-285750">
              <a:buFont typeface="Wingdings" panose="05000000000000000000" pitchFamily="2" charset="2"/>
              <a:buChar char="§"/>
            </a:pPr>
            <a:endParaRPr lang="en-GB" sz="2400">
              <a:latin typeface="Derailed" panose="020B0503030101060003" pitchFamily="34" charset="0"/>
            </a:endParaRPr>
          </a:p>
          <a:p>
            <a:pPr marL="285750" indent="-285750">
              <a:buFont typeface="Wingdings" panose="05000000000000000000" pitchFamily="2" charset="2"/>
              <a:buChar char="§"/>
            </a:pPr>
            <a:r>
              <a:rPr lang="en-GB" sz="2400">
                <a:latin typeface="Derailed"/>
              </a:rPr>
              <a:t>Volunteering </a:t>
            </a:r>
          </a:p>
          <a:p>
            <a:pPr marL="285750" indent="-285750">
              <a:buFont typeface="Wingdings" panose="05000000000000000000" pitchFamily="2" charset="2"/>
              <a:buChar char="§"/>
            </a:pPr>
            <a:endParaRPr lang="en-GB" sz="2400">
              <a:latin typeface="Derailed" panose="020B0503030101060003" pitchFamily="34" charset="0"/>
            </a:endParaRPr>
          </a:p>
          <a:p>
            <a:pPr marL="285750" indent="-285750">
              <a:buFont typeface="Wingdings" panose="05000000000000000000" pitchFamily="2" charset="2"/>
              <a:buChar char="§"/>
            </a:pPr>
            <a:r>
              <a:rPr lang="en-GB" sz="2400">
                <a:latin typeface="Derailed"/>
              </a:rPr>
              <a:t>Interviews, Test and Assessment Centres</a:t>
            </a:r>
          </a:p>
          <a:p>
            <a:pPr marL="285750" indent="-285750">
              <a:buFont typeface="Wingdings" panose="05000000000000000000" pitchFamily="2" charset="2"/>
              <a:buChar char="§"/>
            </a:pPr>
            <a:endParaRPr lang="en-GB" sz="2400">
              <a:latin typeface="Derailed" panose="020B0503030101060003" pitchFamily="34" charset="0"/>
            </a:endParaRPr>
          </a:p>
          <a:p>
            <a:pPr marL="285750" indent="-285750">
              <a:buFont typeface="Wingdings" panose="05000000000000000000" pitchFamily="2" charset="2"/>
              <a:buChar char="§"/>
            </a:pPr>
            <a:r>
              <a:rPr lang="en-GB" sz="2400">
                <a:latin typeface="Derailed"/>
              </a:rPr>
              <a:t>And more you can access now! </a:t>
            </a:r>
          </a:p>
          <a:p>
            <a:pPr marL="285750" indent="-285750">
              <a:buFont typeface="Wingdings" panose="05000000000000000000" pitchFamily="2" charset="2"/>
              <a:buChar char="§"/>
            </a:pPr>
            <a:endParaRPr lang="en-GB" sz="2400">
              <a:latin typeface="Derailed"/>
            </a:endParaRPr>
          </a:p>
          <a:p>
            <a:pPr marL="285750" indent="-285750">
              <a:buFont typeface="Wingdings" panose="05000000000000000000" pitchFamily="2" charset="2"/>
              <a:buChar char="§"/>
            </a:pPr>
            <a:r>
              <a:rPr lang="en-GB" sz="2400">
                <a:hlinkClick r:id="rId3"/>
              </a:rPr>
              <a:t>https://www.ncl.ac.uk/careers/</a:t>
            </a:r>
            <a:r>
              <a:rPr lang="en-GB" sz="2400"/>
              <a:t> OR use the QR code </a:t>
            </a:r>
            <a:endParaRPr lang="en-GB" sz="2400">
              <a:latin typeface="Derailed"/>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descr="A person sitting in a chair&#10;&#10;Description automatically generated">
            <a:extLst>
              <a:ext uri="{FF2B5EF4-FFF2-40B4-BE49-F238E27FC236}">
                <a16:creationId xmlns:a16="http://schemas.microsoft.com/office/drawing/2014/main" id="{C24C5D53-1728-364D-E69A-F055DAD45E8F}"/>
              </a:ext>
            </a:extLst>
          </p:cNvPr>
          <p:cNvPicPr>
            <a:picLocks noChangeAspect="1"/>
          </p:cNvPicPr>
          <p:nvPr/>
        </p:nvPicPr>
        <p:blipFill>
          <a:blip r:embed="rId4"/>
          <a:stretch>
            <a:fillRect/>
          </a:stretch>
        </p:blipFill>
        <p:spPr>
          <a:xfrm>
            <a:off x="6779507" y="271444"/>
            <a:ext cx="5143333" cy="2770363"/>
          </a:xfrm>
          <a:prstGeom prst="rect">
            <a:avLst/>
          </a:prstGeom>
        </p:spPr>
      </p:pic>
      <p:pic>
        <p:nvPicPr>
          <p:cNvPr id="4" name="Picture 3" descr="A qr code with a dinosaur&#10;&#10;Description automatically generated">
            <a:extLst>
              <a:ext uri="{FF2B5EF4-FFF2-40B4-BE49-F238E27FC236}">
                <a16:creationId xmlns:a16="http://schemas.microsoft.com/office/drawing/2014/main" id="{389D6A2E-6B78-C67C-AD51-3B1194A5E048}"/>
              </a:ext>
            </a:extLst>
          </p:cNvPr>
          <p:cNvPicPr>
            <a:picLocks noChangeAspect="1"/>
          </p:cNvPicPr>
          <p:nvPr/>
        </p:nvPicPr>
        <p:blipFill>
          <a:blip r:embed="rId5"/>
          <a:stretch>
            <a:fillRect/>
          </a:stretch>
        </p:blipFill>
        <p:spPr>
          <a:xfrm>
            <a:off x="8049959" y="4064858"/>
            <a:ext cx="2772548" cy="2793142"/>
          </a:xfrm>
          <a:prstGeom prst="rect">
            <a:avLst/>
          </a:prstGeom>
        </p:spPr>
      </p:pic>
      <p:sp>
        <p:nvSpPr>
          <p:cNvPr id="9" name="Arrow: Right 8">
            <a:extLst>
              <a:ext uri="{FF2B5EF4-FFF2-40B4-BE49-F238E27FC236}">
                <a16:creationId xmlns:a16="http://schemas.microsoft.com/office/drawing/2014/main" id="{EDCA495B-D21A-42D9-35D9-EDE952F00405}"/>
              </a:ext>
            </a:extLst>
          </p:cNvPr>
          <p:cNvSpPr/>
          <p:nvPr/>
        </p:nvSpPr>
        <p:spPr>
          <a:xfrm rot="5400000">
            <a:off x="8790815" y="3065202"/>
            <a:ext cx="992117" cy="119872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46184314"/>
      </p:ext>
    </p:extLst>
  </p:cSld>
  <p:clrMapOvr>
    <a:masterClrMapping/>
  </p:clrMapOvr>
  <p:extLst>
    <p:ext uri="{6950BFC3-D8DA-4A85-94F7-54DA5524770B}">
      <p188:commentRel xmlns:p188="http://schemas.microsoft.com/office/powerpoint/2018/8/main" r:id="rId2"/>
    </p:ext>
  </p:extLs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C76372-19D1-F711-DAFE-3A9800E4C0CA}"/>
              </a:ext>
            </a:extLst>
          </p:cNvPr>
          <p:cNvSpPr>
            <a:spLocks noGrp="1"/>
          </p:cNvSpPr>
          <p:nvPr>
            <p:ph type="title"/>
          </p:nvPr>
        </p:nvSpPr>
        <p:spPr>
          <a:xfrm>
            <a:off x="572493" y="238539"/>
            <a:ext cx="11018520" cy="1135794"/>
          </a:xfrm>
        </p:spPr>
        <p:txBody>
          <a:bodyPr anchor="b">
            <a:normAutofit/>
          </a:bodyPr>
          <a:lstStyle/>
          <a:p>
            <a:r>
              <a:rPr lang="en-US" sz="5000"/>
              <a:t>Our International Offer</a:t>
            </a:r>
            <a:endParaRPr lang="en-GB" sz="5000"/>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1EAD956-E60B-18A6-4A89-057C3ADD9790}"/>
              </a:ext>
            </a:extLst>
          </p:cNvPr>
          <p:cNvSpPr/>
          <p:nvPr/>
        </p:nvSpPr>
        <p:spPr>
          <a:xfrm>
            <a:off x="4824383" y="2265082"/>
            <a:ext cx="701748" cy="680483"/>
          </a:xfrm>
          <a:prstGeom prst="ellipse">
            <a:avLst/>
          </a:prstGeom>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52B08A3A-2A40-CAF1-6008-A8EE27C9B5C1}"/>
              </a:ext>
            </a:extLst>
          </p:cNvPr>
          <p:cNvSpPr txBox="1"/>
          <p:nvPr/>
        </p:nvSpPr>
        <p:spPr>
          <a:xfrm>
            <a:off x="5528930" y="2021094"/>
            <a:ext cx="5816009" cy="492443"/>
          </a:xfrm>
          <a:prstGeom prst="rect">
            <a:avLst/>
          </a:prstGeom>
          <a:noFill/>
        </p:spPr>
        <p:txBody>
          <a:bodyPr wrap="square" rtlCol="0">
            <a:spAutoFit/>
          </a:bodyPr>
          <a:lstStyle/>
          <a:p>
            <a:r>
              <a:rPr lang="en-GB" sz="2600" b="1"/>
              <a:t>Pre Departure – Access Now! </a:t>
            </a:r>
          </a:p>
        </p:txBody>
      </p:sp>
      <p:sp>
        <p:nvSpPr>
          <p:cNvPr id="13" name="TextBox 12">
            <a:extLst>
              <a:ext uri="{FF2B5EF4-FFF2-40B4-BE49-F238E27FC236}">
                <a16:creationId xmlns:a16="http://schemas.microsoft.com/office/drawing/2014/main" id="{2E55E0CA-8C11-09FE-03DF-284F3FFFAB7A}"/>
              </a:ext>
            </a:extLst>
          </p:cNvPr>
          <p:cNvSpPr txBox="1"/>
          <p:nvPr/>
        </p:nvSpPr>
        <p:spPr>
          <a:xfrm>
            <a:off x="2870355" y="3519601"/>
            <a:ext cx="5444306" cy="2786917"/>
          </a:xfrm>
          <a:prstGeom prst="rect">
            <a:avLst/>
          </a:prstGeom>
          <a:noFill/>
        </p:spPr>
        <p:txBody>
          <a:bodyPr wrap="square" lIns="91440" tIns="45720" rIns="91440" bIns="45720" rtlCol="0" anchor="t">
            <a:spAutoFit/>
          </a:bodyPr>
          <a:lstStyle/>
          <a:p>
            <a:r>
              <a:rPr lang="en-GB" sz="1700" b="1"/>
              <a:t>Webinars</a:t>
            </a:r>
          </a:p>
          <a:p>
            <a:pPr marL="457200" indent="-457200">
              <a:buFont typeface="Wingdings" panose="05000000000000000000" pitchFamily="2" charset="2"/>
              <a:buChar char="§"/>
            </a:pPr>
            <a:endParaRPr lang="en-GB" sz="1700" b="1"/>
          </a:p>
          <a:p>
            <a:r>
              <a:rPr lang="en-GB" sz="1700" b="1"/>
              <a:t>Our website - </a:t>
            </a:r>
            <a:r>
              <a:rPr lang="en-GB" sz="1700">
                <a:ea typeface="+mn-lt"/>
                <a:cs typeface="+mn-lt"/>
                <a:hlinkClick r:id="rId3"/>
              </a:rPr>
              <a:t>https://www.ncl.ac.uk/careers/</a:t>
            </a:r>
            <a:r>
              <a:rPr lang="en-GB" sz="1700">
                <a:ea typeface="+mn-lt"/>
                <a:cs typeface="+mn-lt"/>
              </a:rPr>
              <a:t> </a:t>
            </a:r>
          </a:p>
          <a:p>
            <a:pPr marL="457200" indent="-457200">
              <a:buFont typeface="Wingdings" panose="05000000000000000000" pitchFamily="2" charset="2"/>
              <a:buChar char="ü"/>
            </a:pPr>
            <a:endParaRPr lang="en-GB" sz="1700"/>
          </a:p>
          <a:p>
            <a:pPr>
              <a:lnSpc>
                <a:spcPct val="90000"/>
              </a:lnSpc>
              <a:spcBef>
                <a:spcPct val="0"/>
              </a:spcBef>
              <a:spcAft>
                <a:spcPct val="0"/>
              </a:spcAft>
            </a:pPr>
            <a:r>
              <a:rPr lang="en-US" sz="1700" b="1">
                <a:cs typeface="Arial"/>
              </a:rPr>
              <a:t>Career Navigator  </a:t>
            </a:r>
            <a:r>
              <a:rPr lang="en-US" sz="1700">
                <a:cs typeface="Arial"/>
              </a:rPr>
              <a:t>will help you get up to speed with career planning, gaining experience, recruitment timelines and more! </a:t>
            </a:r>
          </a:p>
          <a:p>
            <a:pPr>
              <a:lnSpc>
                <a:spcPct val="90000"/>
              </a:lnSpc>
              <a:spcBef>
                <a:spcPct val="0"/>
              </a:spcBef>
              <a:spcAft>
                <a:spcPct val="0"/>
              </a:spcAft>
            </a:pPr>
            <a:r>
              <a:rPr lang="en-US" sz="1700" b="1">
                <a:cs typeface="Arial"/>
              </a:rPr>
              <a:t>Access using the link or QR code below! </a:t>
            </a:r>
          </a:p>
          <a:p>
            <a:pPr>
              <a:lnSpc>
                <a:spcPct val="90000"/>
              </a:lnSpc>
              <a:spcBef>
                <a:spcPct val="0"/>
              </a:spcBef>
              <a:spcAft>
                <a:spcPct val="0"/>
              </a:spcAft>
            </a:pPr>
            <a:endParaRPr lang="en-GB" sz="1700" b="1">
              <a:cs typeface="Arial"/>
            </a:endParaRPr>
          </a:p>
          <a:p>
            <a:pPr>
              <a:lnSpc>
                <a:spcPct val="90000"/>
              </a:lnSpc>
              <a:spcBef>
                <a:spcPct val="0"/>
              </a:spcBef>
              <a:spcAft>
                <a:spcPct val="0"/>
              </a:spcAft>
            </a:pPr>
            <a:r>
              <a:rPr lang="en-US" sz="1700">
                <a:ea typeface="+mn-lt"/>
                <a:cs typeface="+mn-lt"/>
                <a:hlinkClick r:id="rId4"/>
              </a:rPr>
              <a:t>https://ncl.instructure.com/courses/58977</a:t>
            </a:r>
            <a:endParaRPr lang="en-US">
              <a:ea typeface="+mn-lt"/>
              <a:cs typeface="+mn-lt"/>
            </a:endParaRPr>
          </a:p>
          <a:p>
            <a:pPr>
              <a:lnSpc>
                <a:spcPct val="90000"/>
              </a:lnSpc>
              <a:spcBef>
                <a:spcPct val="0"/>
              </a:spcBef>
              <a:spcAft>
                <a:spcPct val="0"/>
              </a:spcAft>
            </a:pPr>
            <a:endParaRPr lang="en-US" sz="1700">
              <a:ea typeface="+mn-lt"/>
              <a:cs typeface="+mn-lt"/>
            </a:endParaRPr>
          </a:p>
        </p:txBody>
      </p:sp>
      <p:pic>
        <p:nvPicPr>
          <p:cNvPr id="5" name="Picture 4">
            <a:extLst>
              <a:ext uri="{FF2B5EF4-FFF2-40B4-BE49-F238E27FC236}">
                <a16:creationId xmlns:a16="http://schemas.microsoft.com/office/drawing/2014/main" id="{9A38D371-13A7-6950-293D-B52F6EAB9093}"/>
              </a:ext>
            </a:extLst>
          </p:cNvPr>
          <p:cNvPicPr>
            <a:picLocks noChangeAspect="1"/>
          </p:cNvPicPr>
          <p:nvPr/>
        </p:nvPicPr>
        <p:blipFill>
          <a:blip r:embed="rId5"/>
          <a:stretch>
            <a:fillRect/>
          </a:stretch>
        </p:blipFill>
        <p:spPr>
          <a:xfrm>
            <a:off x="9579333" y="4540474"/>
            <a:ext cx="1619250" cy="1619250"/>
          </a:xfrm>
          <a:prstGeom prst="rect">
            <a:avLst/>
          </a:prstGeom>
        </p:spPr>
      </p:pic>
      <p:sp>
        <p:nvSpPr>
          <p:cNvPr id="7" name="Rectangle 6">
            <a:extLst>
              <a:ext uri="{FF2B5EF4-FFF2-40B4-BE49-F238E27FC236}">
                <a16:creationId xmlns:a16="http://schemas.microsoft.com/office/drawing/2014/main" id="{A133475F-63D7-F2CE-9E73-6211CB504A00}"/>
              </a:ext>
            </a:extLst>
          </p:cNvPr>
          <p:cNvSpPr/>
          <p:nvPr/>
        </p:nvSpPr>
        <p:spPr>
          <a:xfrm>
            <a:off x="-572" y="2507744"/>
            <a:ext cx="12188953" cy="226881"/>
          </a:xfrm>
          <a:prstGeom prst="rect">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4754248"/>
      </p:ext>
    </p:extLst>
  </p:cSld>
  <p:clrMapOvr>
    <a:masterClrMapping/>
  </p:clrMapOvr>
  <p:extLst>
    <p:ext uri="{6950BFC3-D8DA-4A85-94F7-54DA5524770B}">
      <p188:commentRel xmlns:p188="http://schemas.microsoft.com/office/powerpoint/2018/8/main" r:id="rId2"/>
    </p:ext>
  </p:extLs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FFEC8F-FEE5-391B-4D8D-64064A8CDE67}"/>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7489DF6-722F-86CD-DE6D-D03B6A337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erailed"/>
              <a:ea typeface="+mn-ea"/>
              <a:cs typeface="+mn-cs"/>
            </a:endParaRPr>
          </a:p>
        </p:txBody>
      </p:sp>
      <p:sp>
        <p:nvSpPr>
          <p:cNvPr id="2" name="Title 1">
            <a:extLst>
              <a:ext uri="{FF2B5EF4-FFF2-40B4-BE49-F238E27FC236}">
                <a16:creationId xmlns:a16="http://schemas.microsoft.com/office/drawing/2014/main" id="{C93276EA-4180-A1B9-6CA0-1B3FA8225ADC}"/>
              </a:ext>
            </a:extLst>
          </p:cNvPr>
          <p:cNvSpPr>
            <a:spLocks noGrp="1"/>
          </p:cNvSpPr>
          <p:nvPr>
            <p:ph type="title"/>
          </p:nvPr>
        </p:nvSpPr>
        <p:spPr>
          <a:xfrm>
            <a:off x="572493" y="238539"/>
            <a:ext cx="11018520" cy="1135794"/>
          </a:xfrm>
        </p:spPr>
        <p:txBody>
          <a:bodyPr anchor="b">
            <a:normAutofit/>
          </a:bodyPr>
          <a:lstStyle/>
          <a:p>
            <a:r>
              <a:rPr lang="en-US" sz="5000"/>
              <a:t>Our International Offer</a:t>
            </a:r>
            <a:endParaRPr lang="en-GB" sz="5000"/>
          </a:p>
        </p:txBody>
      </p:sp>
      <p:sp>
        <p:nvSpPr>
          <p:cNvPr id="11" name="sketchy line">
            <a:extLst>
              <a:ext uri="{FF2B5EF4-FFF2-40B4-BE49-F238E27FC236}">
                <a16:creationId xmlns:a16="http://schemas.microsoft.com/office/drawing/2014/main" id="{05D89658-01A8-614F-5BA9-D0B254826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erailed"/>
              <a:ea typeface="+mn-ea"/>
              <a:cs typeface="+mn-cs"/>
            </a:endParaRPr>
          </a:p>
        </p:txBody>
      </p:sp>
      <p:sp>
        <p:nvSpPr>
          <p:cNvPr id="12" name="TextBox 11">
            <a:extLst>
              <a:ext uri="{FF2B5EF4-FFF2-40B4-BE49-F238E27FC236}">
                <a16:creationId xmlns:a16="http://schemas.microsoft.com/office/drawing/2014/main" id="{A12FD819-C315-B3F2-CFB5-3E77286AEF90}"/>
              </a:ext>
            </a:extLst>
          </p:cNvPr>
          <p:cNvSpPr txBox="1"/>
          <p:nvPr/>
        </p:nvSpPr>
        <p:spPr>
          <a:xfrm>
            <a:off x="2687360" y="1945621"/>
            <a:ext cx="5816009"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a:ln>
                  <a:noFill/>
                </a:ln>
                <a:solidFill>
                  <a:srgbClr val="051435"/>
                </a:solidFill>
                <a:effectLst/>
                <a:uLnTx/>
                <a:uFillTx/>
                <a:latin typeface="Derailed"/>
                <a:ea typeface="+mn-ea"/>
                <a:cs typeface="+mn-cs"/>
              </a:rPr>
              <a:t>On Campus </a:t>
            </a:r>
          </a:p>
        </p:txBody>
      </p:sp>
      <p:sp>
        <p:nvSpPr>
          <p:cNvPr id="6" name="TextBox 5">
            <a:extLst>
              <a:ext uri="{FF2B5EF4-FFF2-40B4-BE49-F238E27FC236}">
                <a16:creationId xmlns:a16="http://schemas.microsoft.com/office/drawing/2014/main" id="{08B3A54A-0512-D6AB-83FE-5AEFE193A0E5}"/>
              </a:ext>
            </a:extLst>
          </p:cNvPr>
          <p:cNvSpPr txBox="1"/>
          <p:nvPr/>
        </p:nvSpPr>
        <p:spPr>
          <a:xfrm>
            <a:off x="144727" y="2779280"/>
            <a:ext cx="6097772" cy="3665619"/>
          </a:xfrm>
          <a:prstGeom prst="rect">
            <a:avLst/>
          </a:prstGeom>
          <a:noFill/>
        </p:spPr>
        <p:txBody>
          <a:bodyPr wrap="square" lIns="91440" tIns="45720" rIns="91440" bIns="45720" anchor="t">
            <a:spAutoFit/>
          </a:bodyPr>
          <a:lstStyle/>
          <a:p>
            <a:pPr>
              <a:lnSpc>
                <a:spcPct val="90000"/>
              </a:lnSpc>
            </a:pPr>
            <a:r>
              <a:rPr lang="en-GB" sz="1700" b="1"/>
              <a:t>International Welcome </a:t>
            </a:r>
          </a:p>
          <a:p>
            <a:pPr>
              <a:lnSpc>
                <a:spcPct val="90000"/>
              </a:lnSpc>
            </a:pPr>
            <a:r>
              <a:rPr lang="en-GB" sz="1700"/>
              <a:t>Presence at the welcome fair and running x2 careers service information sessions in international welcome week </a:t>
            </a:r>
          </a:p>
          <a:p>
            <a:pPr>
              <a:lnSpc>
                <a:spcPct val="90000"/>
              </a:lnSpc>
            </a:pPr>
            <a:endParaRPr lang="en-GB" sz="1700" b="1"/>
          </a:p>
          <a:p>
            <a:pPr>
              <a:lnSpc>
                <a:spcPct val="90000"/>
              </a:lnSpc>
            </a:pPr>
            <a:r>
              <a:rPr lang="en-GB" sz="1700" b="1"/>
              <a:t>International Student Pathways</a:t>
            </a:r>
            <a:endParaRPr lang="en-US" sz="1700" b="1"/>
          </a:p>
          <a:p>
            <a:pPr defTabSz="914400" fontAlgn="base">
              <a:lnSpc>
                <a:spcPct val="90000"/>
              </a:lnSpc>
              <a:spcBef>
                <a:spcPct val="0"/>
              </a:spcBef>
              <a:spcAft>
                <a:spcPct val="0"/>
              </a:spcAft>
              <a:defRPr/>
            </a:pPr>
            <a:r>
              <a:rPr lang="en-GB" sz="1700">
                <a:cs typeface="Arial"/>
              </a:rPr>
              <a:t>Contains</a:t>
            </a:r>
            <a:r>
              <a:rPr kumimoji="0" lang="en-GB" sz="1700" b="0" i="0" u="none" strike="noStrike" kern="1200" cap="none" spc="0" normalizeH="0" baseline="0" noProof="0">
                <a:ln>
                  <a:noFill/>
                </a:ln>
                <a:effectLst/>
                <a:uLnTx/>
                <a:uFillTx/>
                <a:cs typeface="Arial"/>
              </a:rPr>
              <a:t> information and activities to support your career development - all in one convenient place! </a:t>
            </a:r>
            <a:r>
              <a:rPr lang="en-GB" sz="1700">
                <a:cs typeface="Arial"/>
              </a:rPr>
              <a:t>Access</a:t>
            </a:r>
            <a:r>
              <a:rPr kumimoji="0" lang="en-GB" sz="1700" b="0" i="0" u="none" strike="noStrike" kern="1200" cap="none" spc="0" normalizeH="0" baseline="0" noProof="0">
                <a:ln>
                  <a:noFill/>
                </a:ln>
                <a:effectLst/>
                <a:uLnTx/>
                <a:uFillTx/>
                <a:cs typeface="Arial"/>
              </a:rPr>
              <a:t> </a:t>
            </a:r>
            <a:r>
              <a:rPr lang="en-GB" sz="1700">
                <a:cs typeface="Arial"/>
              </a:rPr>
              <a:t>all our pathways via  </a:t>
            </a:r>
            <a:r>
              <a:rPr kumimoji="0" lang="en-GB" sz="1700" b="1" i="0" u="none" strike="noStrike" kern="1200" cap="none" spc="0" normalizeH="0" baseline="0" noProof="0" err="1">
                <a:ln>
                  <a:noFill/>
                </a:ln>
                <a:effectLst/>
                <a:uLnTx/>
                <a:uFillTx/>
                <a:cs typeface="Arial"/>
              </a:rPr>
              <a:t>MyCareer</a:t>
            </a:r>
            <a:r>
              <a:rPr lang="en-GB" sz="1700" b="1">
                <a:cs typeface="Arial"/>
              </a:rPr>
              <a:t>.</a:t>
            </a:r>
            <a:endParaRPr lang="en-GB" sz="1700" b="0" i="0" u="none" strike="noStrike" kern="1200" cap="none" spc="0" normalizeH="0" baseline="0" noProof="0">
              <a:ln>
                <a:noFill/>
              </a:ln>
              <a:effectLst/>
              <a:uLnTx/>
              <a:uFillTx/>
              <a:cs typeface="Arial"/>
            </a:endParaRPr>
          </a:p>
          <a:p>
            <a:pPr>
              <a:lnSpc>
                <a:spcPct val="90000"/>
              </a:lnSpc>
              <a:spcBef>
                <a:spcPct val="0"/>
              </a:spcBef>
              <a:spcAft>
                <a:spcPct val="0"/>
              </a:spcAft>
            </a:pPr>
            <a:endParaRPr lang="en-GB" sz="1700">
              <a:cs typeface="Arial"/>
            </a:endParaRPr>
          </a:p>
          <a:p>
            <a:pPr>
              <a:lnSpc>
                <a:spcPct val="90000"/>
              </a:lnSpc>
              <a:spcBef>
                <a:spcPct val="0"/>
              </a:spcBef>
              <a:spcAft>
                <a:spcPct val="0"/>
              </a:spcAft>
            </a:pPr>
            <a:r>
              <a:rPr lang="en-GB" sz="1700" b="1">
                <a:cs typeface="Arial"/>
              </a:rPr>
              <a:t>China Career Gateway</a:t>
            </a:r>
          </a:p>
          <a:p>
            <a:pPr>
              <a:lnSpc>
                <a:spcPct val="90000"/>
              </a:lnSpc>
              <a:spcBef>
                <a:spcPct val="0"/>
              </a:spcBef>
              <a:spcAft>
                <a:spcPct val="0"/>
              </a:spcAft>
            </a:pPr>
            <a:r>
              <a:rPr lang="en-GB" sz="1700">
                <a:cs typeface="Arial"/>
              </a:rPr>
              <a:t>Our career development programme  - learn more about the Chinese graduate job market &amp; how to make effective applications in China, online job fair with Chinese employers</a:t>
            </a:r>
            <a:r>
              <a:rPr lang="en-GB">
                <a:cs typeface="Arial"/>
              </a:rPr>
              <a:t> </a:t>
            </a:r>
          </a:p>
          <a:p>
            <a:pPr>
              <a:lnSpc>
                <a:spcPct val="90000"/>
              </a:lnSpc>
              <a:spcBef>
                <a:spcPct val="0"/>
              </a:spcBef>
              <a:spcAft>
                <a:spcPct val="0"/>
              </a:spcAft>
            </a:pPr>
            <a:endParaRPr lang="en-GB">
              <a:cs typeface="Arial"/>
            </a:endParaRPr>
          </a:p>
          <a:p>
            <a:pPr>
              <a:lnSpc>
                <a:spcPct val="90000"/>
              </a:lnSpc>
              <a:spcBef>
                <a:spcPct val="0"/>
              </a:spcBef>
              <a:spcAft>
                <a:spcPct val="0"/>
              </a:spcAft>
            </a:pPr>
            <a:r>
              <a:rPr lang="en-GB" b="1">
                <a:cs typeface="Arial"/>
              </a:rPr>
              <a:t>Asia Career </a:t>
            </a:r>
            <a:r>
              <a:rPr lang="en-GB" b="1" err="1">
                <a:cs typeface="Arial"/>
              </a:rPr>
              <a:t>Insi</a:t>
            </a:r>
            <a:r>
              <a:rPr lang="en-GB" b="1">
                <a:cs typeface="Arial"/>
              </a:rPr>
              <a:t>ght Series </a:t>
            </a:r>
          </a:p>
        </p:txBody>
      </p:sp>
      <p:sp>
        <p:nvSpPr>
          <p:cNvPr id="7" name="TextBox 6">
            <a:extLst>
              <a:ext uri="{FF2B5EF4-FFF2-40B4-BE49-F238E27FC236}">
                <a16:creationId xmlns:a16="http://schemas.microsoft.com/office/drawing/2014/main" id="{046D7810-DBD2-4F10-A6FB-59AA5ACAA896}"/>
              </a:ext>
            </a:extLst>
          </p:cNvPr>
          <p:cNvSpPr txBox="1"/>
          <p:nvPr/>
        </p:nvSpPr>
        <p:spPr>
          <a:xfrm>
            <a:off x="6252699" y="2701695"/>
            <a:ext cx="5883124" cy="3333220"/>
          </a:xfrm>
          <a:prstGeom prst="rect">
            <a:avLst/>
          </a:prstGeom>
          <a:noFill/>
        </p:spPr>
        <p:txBody>
          <a:bodyPr wrap="square" lIns="91440" tIns="45720" rIns="91440" bIns="45720" anchor="t">
            <a:spAutoFit/>
          </a:bodyPr>
          <a:lstStyle/>
          <a:p>
            <a:pPr>
              <a:lnSpc>
                <a:spcPct val="90000"/>
              </a:lnSpc>
            </a:pPr>
            <a:r>
              <a:rPr lang="en-GB" sz="1800" b="1"/>
              <a:t>Workshops </a:t>
            </a:r>
          </a:p>
          <a:p>
            <a:pPr>
              <a:lnSpc>
                <a:spcPct val="90000"/>
              </a:lnSpc>
            </a:pPr>
            <a:r>
              <a:rPr lang="en-GB"/>
              <a:t>Monthly workshops visa team on options post –study</a:t>
            </a:r>
          </a:p>
          <a:p>
            <a:pPr>
              <a:lnSpc>
                <a:spcPct val="90000"/>
              </a:lnSpc>
            </a:pPr>
            <a:r>
              <a:rPr lang="en-GB" sz="1800"/>
              <a:t>How to find </a:t>
            </a:r>
            <a:r>
              <a:rPr lang="en-GB"/>
              <a:t>part- time jobs for international students</a:t>
            </a:r>
          </a:p>
          <a:p>
            <a:pPr>
              <a:lnSpc>
                <a:spcPct val="90000"/>
              </a:lnSpc>
            </a:pPr>
            <a:r>
              <a:rPr lang="en-GB"/>
              <a:t>Navigating the UK job market </a:t>
            </a:r>
          </a:p>
          <a:p>
            <a:pPr>
              <a:lnSpc>
                <a:spcPct val="90000"/>
              </a:lnSpc>
            </a:pPr>
            <a:r>
              <a:rPr lang="en-GB"/>
              <a:t>CV writing for the Uk job market</a:t>
            </a:r>
          </a:p>
          <a:p>
            <a:pPr>
              <a:lnSpc>
                <a:spcPct val="90000"/>
              </a:lnSpc>
            </a:pPr>
            <a:endParaRPr lang="en-GB" b="1"/>
          </a:p>
          <a:p>
            <a:pPr>
              <a:lnSpc>
                <a:spcPct val="90000"/>
              </a:lnSpc>
            </a:pPr>
            <a:r>
              <a:rPr lang="en-GB" sz="1800" b="1"/>
              <a:t>Online </a:t>
            </a:r>
            <a:r>
              <a:rPr lang="en-GB" b="1"/>
              <a:t>Resources</a:t>
            </a:r>
            <a:endParaRPr lang="en-US" sz="1800" b="1"/>
          </a:p>
          <a:p>
            <a:pPr defTabSz="914400" fontAlgn="base">
              <a:lnSpc>
                <a:spcPct val="90000"/>
              </a:lnSpc>
              <a:spcBef>
                <a:spcPct val="0"/>
              </a:spcBef>
              <a:spcAft>
                <a:spcPct val="0"/>
              </a:spcAft>
              <a:defRPr/>
            </a:pPr>
            <a:r>
              <a:rPr lang="en-GB" sz="1800">
                <a:cs typeface="Arial"/>
              </a:rPr>
              <a:t>Additional job search tools </a:t>
            </a:r>
            <a:r>
              <a:rPr lang="en-GB" sz="1800" err="1">
                <a:cs typeface="Arial"/>
              </a:rPr>
              <a:t>GoinGlobal</a:t>
            </a:r>
            <a:r>
              <a:rPr lang="en-GB" sz="1800">
                <a:cs typeface="Arial"/>
              </a:rPr>
              <a:t> and </a:t>
            </a:r>
            <a:r>
              <a:rPr lang="en-GB" sz="1800" err="1">
                <a:cs typeface="Arial"/>
              </a:rPr>
              <a:t>StudentCircus</a:t>
            </a:r>
            <a:r>
              <a:rPr lang="en-GB" sz="1800">
                <a:cs typeface="Arial"/>
              </a:rPr>
              <a:t> (advertises visa sponsored graduate roles) </a:t>
            </a:r>
          </a:p>
          <a:p>
            <a:pPr defTabSz="914400" fontAlgn="base">
              <a:lnSpc>
                <a:spcPct val="90000"/>
              </a:lnSpc>
              <a:spcBef>
                <a:spcPct val="0"/>
              </a:spcBef>
              <a:spcAft>
                <a:spcPct val="0"/>
              </a:spcAft>
              <a:defRPr/>
            </a:pPr>
            <a:endParaRPr lang="en-GB">
              <a:cs typeface="Arial"/>
            </a:endParaRPr>
          </a:p>
          <a:p>
            <a:pPr defTabSz="914400" fontAlgn="base">
              <a:lnSpc>
                <a:spcPct val="90000"/>
              </a:lnSpc>
              <a:spcBef>
                <a:spcPct val="0"/>
              </a:spcBef>
              <a:spcAft>
                <a:spcPct val="0"/>
              </a:spcAft>
              <a:defRPr/>
            </a:pPr>
            <a:r>
              <a:rPr lang="en-GB" sz="1800" b="1">
                <a:cs typeface="Arial"/>
              </a:rPr>
              <a:t>UK Work Culture </a:t>
            </a:r>
            <a:r>
              <a:rPr lang="en-GB" b="1">
                <a:cs typeface="Arial"/>
              </a:rPr>
              <a:t>Programme</a:t>
            </a:r>
            <a:endParaRPr lang="en-GB" sz="1800" b="1">
              <a:cs typeface="Arial"/>
            </a:endParaRPr>
          </a:p>
          <a:p>
            <a:pPr fontAlgn="base">
              <a:lnSpc>
                <a:spcPct val="90000"/>
              </a:lnSpc>
              <a:spcBef>
                <a:spcPct val="0"/>
              </a:spcBef>
              <a:spcAft>
                <a:spcPct val="0"/>
              </a:spcAft>
              <a:defRPr/>
            </a:pPr>
            <a:r>
              <a:rPr lang="en-GB">
                <a:cs typeface="Arial"/>
              </a:rPr>
              <a:t>Take on a business challenge and gain insights into UK work culture </a:t>
            </a:r>
            <a:endParaRPr lang="en-GB" sz="1800">
              <a:cs typeface="Arial"/>
            </a:endParaRPr>
          </a:p>
        </p:txBody>
      </p:sp>
      <p:sp>
        <p:nvSpPr>
          <p:cNvPr id="14" name="Oval 13">
            <a:extLst>
              <a:ext uri="{FF2B5EF4-FFF2-40B4-BE49-F238E27FC236}">
                <a16:creationId xmlns:a16="http://schemas.microsoft.com/office/drawing/2014/main" id="{2B465733-6D6F-1584-8330-D072E038CB51}"/>
              </a:ext>
            </a:extLst>
          </p:cNvPr>
          <p:cNvSpPr/>
          <p:nvPr/>
        </p:nvSpPr>
        <p:spPr>
          <a:xfrm>
            <a:off x="4902272" y="2264724"/>
            <a:ext cx="701748" cy="680483"/>
          </a:xfrm>
          <a:prstGeom prst="ellipse">
            <a:avLst/>
          </a:prstGeom>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9CF5C3-D94A-2023-37EB-95E6E027D0B4}"/>
              </a:ext>
            </a:extLst>
          </p:cNvPr>
          <p:cNvSpPr/>
          <p:nvPr/>
        </p:nvSpPr>
        <p:spPr>
          <a:xfrm>
            <a:off x="-572" y="2507744"/>
            <a:ext cx="12188953" cy="226881"/>
          </a:xfrm>
          <a:prstGeom prst="rect">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6282315"/>
      </p:ext>
    </p:extLst>
  </p:cSld>
  <p:clrMapOvr>
    <a:masterClrMapping/>
  </p:clrMapOvr>
  <p:transition spd="slow">
    <p:push/>
  </p:transition>
  <p:extLst>
    <p:ext uri="{6950BFC3-D8DA-4A85-94F7-54DA5524770B}">
      <p188:commentRel xmlns:p188="http://schemas.microsoft.com/office/powerpoint/2018/8/main" r:id="rId3"/>
    </p:ext>
  </p:extLs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950CB9-1DC1-EF2D-C9BF-1B2C4796B6C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130805E-35A8-EA6F-D0D6-509945E95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erailed"/>
              <a:ea typeface="+mn-ea"/>
              <a:cs typeface="+mn-cs"/>
            </a:endParaRPr>
          </a:p>
        </p:txBody>
      </p:sp>
      <p:sp>
        <p:nvSpPr>
          <p:cNvPr id="2" name="Title 1">
            <a:extLst>
              <a:ext uri="{FF2B5EF4-FFF2-40B4-BE49-F238E27FC236}">
                <a16:creationId xmlns:a16="http://schemas.microsoft.com/office/drawing/2014/main" id="{A65C27EE-712A-9B84-E12D-20215D7B2096}"/>
              </a:ext>
            </a:extLst>
          </p:cNvPr>
          <p:cNvSpPr>
            <a:spLocks noGrp="1"/>
          </p:cNvSpPr>
          <p:nvPr>
            <p:ph type="title"/>
          </p:nvPr>
        </p:nvSpPr>
        <p:spPr>
          <a:xfrm>
            <a:off x="572493" y="238539"/>
            <a:ext cx="11018520" cy="1135794"/>
          </a:xfrm>
        </p:spPr>
        <p:txBody>
          <a:bodyPr anchor="b">
            <a:normAutofit/>
          </a:bodyPr>
          <a:lstStyle/>
          <a:p>
            <a:r>
              <a:rPr lang="en-US" sz="5000"/>
              <a:t>Our International Offer</a:t>
            </a:r>
            <a:endParaRPr lang="en-GB" sz="5000"/>
          </a:p>
        </p:txBody>
      </p:sp>
      <p:sp>
        <p:nvSpPr>
          <p:cNvPr id="11" name="sketchy line">
            <a:extLst>
              <a:ext uri="{FF2B5EF4-FFF2-40B4-BE49-F238E27FC236}">
                <a16:creationId xmlns:a16="http://schemas.microsoft.com/office/drawing/2014/main" id="{477AA571-097D-9FF8-1755-E738F53517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erailed"/>
              <a:ea typeface="+mn-ea"/>
              <a:cs typeface="+mn-cs"/>
            </a:endParaRPr>
          </a:p>
        </p:txBody>
      </p:sp>
      <p:sp>
        <p:nvSpPr>
          <p:cNvPr id="12" name="TextBox 11">
            <a:extLst>
              <a:ext uri="{FF2B5EF4-FFF2-40B4-BE49-F238E27FC236}">
                <a16:creationId xmlns:a16="http://schemas.microsoft.com/office/drawing/2014/main" id="{0C081166-1E16-2969-CFA6-8B7894EBB6AA}"/>
              </a:ext>
            </a:extLst>
          </p:cNvPr>
          <p:cNvSpPr txBox="1"/>
          <p:nvPr/>
        </p:nvSpPr>
        <p:spPr>
          <a:xfrm>
            <a:off x="3689601" y="2012821"/>
            <a:ext cx="5816009"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a:ln>
                  <a:noFill/>
                </a:ln>
                <a:solidFill>
                  <a:srgbClr val="051435"/>
                </a:solidFill>
                <a:effectLst/>
                <a:uLnTx/>
                <a:uFillTx/>
                <a:latin typeface="Derailed"/>
                <a:ea typeface="+mn-ea"/>
                <a:cs typeface="+mn-cs"/>
              </a:rPr>
              <a:t>Final year and beyond..</a:t>
            </a:r>
          </a:p>
        </p:txBody>
      </p:sp>
      <p:sp>
        <p:nvSpPr>
          <p:cNvPr id="6" name="TextBox 5">
            <a:extLst>
              <a:ext uri="{FF2B5EF4-FFF2-40B4-BE49-F238E27FC236}">
                <a16:creationId xmlns:a16="http://schemas.microsoft.com/office/drawing/2014/main" id="{B2066FAC-86EF-A360-8AB6-A4CDDA2F9923}"/>
              </a:ext>
            </a:extLst>
          </p:cNvPr>
          <p:cNvSpPr txBox="1"/>
          <p:nvPr/>
        </p:nvSpPr>
        <p:spPr>
          <a:xfrm>
            <a:off x="3206904" y="3430886"/>
            <a:ext cx="6129969" cy="2211375"/>
          </a:xfrm>
          <a:prstGeom prst="rect">
            <a:avLst/>
          </a:prstGeom>
          <a:noFill/>
        </p:spPr>
        <p:txBody>
          <a:bodyPr wrap="square" lIns="91440" tIns="45720" rIns="91440" bIns="45720" anchor="t">
            <a:spAutoFit/>
          </a:bodyPr>
          <a:lstStyle/>
          <a:p>
            <a:pPr>
              <a:lnSpc>
                <a:spcPct val="90000"/>
              </a:lnSpc>
              <a:defRPr/>
            </a:pPr>
            <a:r>
              <a:rPr kumimoji="0" lang="en-GB" sz="1700" b="1" i="0" u="none" strike="noStrike" kern="1200" cap="none" spc="0" normalizeH="0" baseline="0" noProof="0">
                <a:ln>
                  <a:noFill/>
                </a:ln>
                <a:solidFill>
                  <a:srgbClr val="051435"/>
                </a:solidFill>
                <a:effectLst/>
                <a:uLnTx/>
                <a:uFillTx/>
                <a:latin typeface="Derailed"/>
                <a:ea typeface="+mn-ea"/>
                <a:cs typeface="+mn-cs"/>
              </a:rPr>
              <a:t>Access to Careers Service and resources for 3 years</a:t>
            </a:r>
            <a:r>
              <a:rPr lang="en-GB" sz="1700" b="1">
                <a:solidFill>
                  <a:srgbClr val="051435"/>
                </a:solidFill>
                <a:latin typeface="Derailed"/>
              </a:rPr>
              <a:t> +</a:t>
            </a:r>
            <a:endParaRPr kumimoji="0" lang="en-GB" sz="1700" b="1" i="0" u="none" strike="noStrike" kern="1200" cap="none" spc="0" normalizeH="0" baseline="0" noProof="0">
              <a:ln>
                <a:noFill/>
              </a:ln>
              <a:solidFill>
                <a:srgbClr val="051435"/>
              </a:solidFill>
              <a:effectLst/>
              <a:uLnTx/>
              <a:uFillTx/>
              <a:latin typeface="Derailed"/>
              <a:ea typeface="+mn-ea"/>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1700" b="1" i="0" u="none" strike="noStrike" kern="1200" cap="none" spc="0" normalizeH="0" baseline="0" noProof="0">
              <a:ln>
                <a:noFill/>
              </a:ln>
              <a:solidFill>
                <a:srgbClr val="051435"/>
              </a:solidFill>
              <a:effectLst/>
              <a:uLnTx/>
              <a:uFillTx/>
              <a:latin typeface="Derailed"/>
              <a:ea typeface="+mn-ea"/>
              <a:cs typeface="+mn-cs"/>
            </a:endParaRPr>
          </a:p>
          <a:p>
            <a:pPr marL="0" marR="0" lvl="0" indent="0" algn="l" defTabSz="914400" rtl="0" eaLnBrk="1" fontAlgn="auto" latinLnBrk="0" hangingPunct="1">
              <a:lnSpc>
                <a:spcPct val="90000"/>
              </a:lnSpc>
              <a:spcBef>
                <a:spcPct val="0"/>
              </a:spcBef>
              <a:spcAft>
                <a:spcPct val="0"/>
              </a:spcAft>
              <a:buClrTx/>
              <a:buSzTx/>
              <a:buFontTx/>
              <a:buNone/>
              <a:tabLst/>
              <a:defRPr/>
            </a:pPr>
            <a:endParaRPr kumimoji="0" lang="en-GB" sz="1700" b="0" i="0" u="none" strike="noStrike" kern="1200" cap="none" spc="0" normalizeH="0" baseline="0" noProof="0">
              <a:ln>
                <a:noFill/>
              </a:ln>
              <a:solidFill>
                <a:srgbClr val="051435"/>
              </a:solidFill>
              <a:effectLst/>
              <a:uLnTx/>
              <a:uFillTx/>
              <a:latin typeface="Derailed"/>
              <a:ea typeface="+mn-ea"/>
              <a:cs typeface="Arial"/>
            </a:endParaRPr>
          </a:p>
          <a:p>
            <a:pPr marL="0" marR="0" lvl="0" indent="0" algn="l" defTabSz="914400" rtl="0" eaLnBrk="1" fontAlgn="auto" latinLnBrk="0" hangingPunct="1">
              <a:lnSpc>
                <a:spcPct val="90000"/>
              </a:lnSpc>
              <a:spcBef>
                <a:spcPct val="0"/>
              </a:spcBef>
              <a:spcAft>
                <a:spcPct val="0"/>
              </a:spcAft>
              <a:buClrTx/>
              <a:buSzTx/>
              <a:buFontTx/>
              <a:buNone/>
              <a:tabLst/>
              <a:defRPr/>
            </a:pPr>
            <a:r>
              <a:rPr kumimoji="0" lang="en-GB" sz="1700" b="1" i="0" u="none" strike="noStrike" kern="1200" cap="none" spc="0" normalizeH="0" baseline="0" noProof="0">
                <a:ln>
                  <a:noFill/>
                </a:ln>
                <a:solidFill>
                  <a:srgbClr val="051435"/>
                </a:solidFill>
                <a:effectLst/>
                <a:uLnTx/>
                <a:uFillTx/>
                <a:latin typeface="Derailed"/>
                <a:ea typeface="+mn-ea"/>
                <a:cs typeface="Arial"/>
              </a:rPr>
              <a:t>International job search pages website </a:t>
            </a:r>
          </a:p>
          <a:p>
            <a:pPr marL="0" marR="0" lvl="0" indent="0" algn="l" defTabSz="914400" rtl="0" eaLnBrk="1" fontAlgn="auto" latinLnBrk="0" hangingPunct="1">
              <a:lnSpc>
                <a:spcPct val="90000"/>
              </a:lnSpc>
              <a:spcBef>
                <a:spcPct val="0"/>
              </a:spcBef>
              <a:spcAft>
                <a:spcPct val="0"/>
              </a:spcAft>
              <a:buClrTx/>
              <a:buSzTx/>
              <a:buFontTx/>
              <a:buNone/>
              <a:tabLst/>
              <a:defRPr/>
            </a:pPr>
            <a:endParaRPr lang="en-GB" sz="1700" b="1">
              <a:solidFill>
                <a:srgbClr val="051435"/>
              </a:solidFill>
              <a:latin typeface="Derailed"/>
              <a:cs typeface="Arial"/>
            </a:endParaRPr>
          </a:p>
          <a:p>
            <a:pPr marL="0" marR="0" lvl="0" indent="0" algn="l" defTabSz="914400" rtl="0" eaLnBrk="1" fontAlgn="auto" latinLnBrk="0" hangingPunct="1">
              <a:lnSpc>
                <a:spcPct val="90000"/>
              </a:lnSpc>
              <a:spcBef>
                <a:spcPct val="0"/>
              </a:spcBef>
              <a:spcAft>
                <a:spcPct val="0"/>
              </a:spcAft>
              <a:buClrTx/>
              <a:buSzTx/>
              <a:buFontTx/>
              <a:buNone/>
              <a:tabLst/>
              <a:defRPr/>
            </a:pPr>
            <a:r>
              <a:rPr kumimoji="0" lang="en-GB" sz="1700" b="1" i="0" u="none" strike="noStrike" kern="1200" cap="none" spc="0" normalizeH="0" baseline="0" noProof="0" err="1">
                <a:ln>
                  <a:noFill/>
                </a:ln>
                <a:solidFill>
                  <a:srgbClr val="051435"/>
                </a:solidFill>
                <a:effectLst/>
                <a:uLnTx/>
                <a:uFillTx/>
                <a:latin typeface="Derailed"/>
                <a:ea typeface="+mn-ea"/>
                <a:cs typeface="Arial"/>
              </a:rPr>
              <a:t>GoinGlobal</a:t>
            </a:r>
            <a:r>
              <a:rPr kumimoji="0" lang="en-GB" sz="1700" b="1" i="0" u="none" strike="noStrike" kern="1200" cap="none" spc="0" normalizeH="0" baseline="0" noProof="0">
                <a:ln>
                  <a:noFill/>
                </a:ln>
                <a:solidFill>
                  <a:srgbClr val="051435"/>
                </a:solidFill>
                <a:effectLst/>
                <a:uLnTx/>
                <a:uFillTx/>
                <a:latin typeface="Derailed"/>
                <a:ea typeface="+mn-ea"/>
                <a:cs typeface="Arial"/>
              </a:rPr>
              <a:t> </a:t>
            </a:r>
            <a:endParaRPr lang="en-GB" sz="1700" b="1" i="0" u="none" strike="noStrike" kern="1200" cap="none" spc="0" normalizeH="0" baseline="0" noProof="0">
              <a:ln>
                <a:noFill/>
              </a:ln>
              <a:solidFill>
                <a:srgbClr val="051435"/>
              </a:solidFill>
              <a:effectLst/>
              <a:uLnTx/>
              <a:uFillTx/>
              <a:latin typeface="Derailed"/>
              <a:cs typeface="Arial"/>
            </a:endParaRPr>
          </a:p>
          <a:p>
            <a:pPr marL="0" marR="0" lvl="0" indent="0" algn="l" defTabSz="914400" rtl="0" eaLnBrk="1" fontAlgn="auto" latinLnBrk="0" hangingPunct="1">
              <a:lnSpc>
                <a:spcPct val="90000"/>
              </a:lnSpc>
              <a:spcBef>
                <a:spcPct val="0"/>
              </a:spcBef>
              <a:spcAft>
                <a:spcPct val="0"/>
              </a:spcAft>
              <a:buClrTx/>
              <a:buSzTx/>
              <a:buFontTx/>
              <a:buNone/>
              <a:tabLst/>
              <a:defRPr/>
            </a:pPr>
            <a:r>
              <a:rPr lang="en-GB" sz="1700">
                <a:solidFill>
                  <a:srgbClr val="051435"/>
                </a:solidFill>
                <a:latin typeface="Derailed"/>
                <a:cs typeface="Arial"/>
              </a:rPr>
              <a:t>50+ Country guides on visa’s, job market, applications and more </a:t>
            </a:r>
          </a:p>
          <a:p>
            <a:pPr marL="0" marR="0" lvl="0" indent="0" algn="l" defTabSz="914400" rtl="0" eaLnBrk="1" fontAlgn="auto" latinLnBrk="0" hangingPunct="1">
              <a:lnSpc>
                <a:spcPct val="90000"/>
              </a:lnSpc>
              <a:spcBef>
                <a:spcPct val="0"/>
              </a:spcBef>
              <a:spcAft>
                <a:spcPct val="0"/>
              </a:spcAft>
              <a:buClrTx/>
              <a:buSzTx/>
              <a:buFontTx/>
              <a:buNone/>
              <a:tabLst/>
              <a:defRPr/>
            </a:pPr>
            <a:endParaRPr kumimoji="0" lang="en-GB" sz="1700" i="0" u="none" strike="noStrike" kern="1200" cap="none" spc="0" normalizeH="0" baseline="0" noProof="0">
              <a:ln>
                <a:noFill/>
              </a:ln>
              <a:solidFill>
                <a:srgbClr val="051435"/>
              </a:solidFill>
              <a:effectLst/>
              <a:uLnTx/>
              <a:uFillTx/>
              <a:latin typeface="Derailed"/>
              <a:ea typeface="+mn-ea"/>
              <a:cs typeface="Arial"/>
            </a:endParaRPr>
          </a:p>
          <a:p>
            <a:pPr marL="0" marR="0" lvl="0" indent="0" algn="l" defTabSz="914400" rtl="0" eaLnBrk="1" fontAlgn="auto" latinLnBrk="0" hangingPunct="1">
              <a:lnSpc>
                <a:spcPct val="90000"/>
              </a:lnSpc>
              <a:spcBef>
                <a:spcPct val="0"/>
              </a:spcBef>
              <a:spcAft>
                <a:spcPct val="0"/>
              </a:spcAft>
              <a:buClrTx/>
              <a:buSzTx/>
              <a:buFontTx/>
              <a:buNone/>
              <a:tabLst/>
              <a:defRPr/>
            </a:pPr>
            <a:r>
              <a:rPr lang="en-GB" sz="1700" b="1">
                <a:solidFill>
                  <a:srgbClr val="051435"/>
                </a:solidFill>
                <a:latin typeface="Derailed"/>
                <a:cs typeface="Arial"/>
              </a:rPr>
              <a:t>China - online and in-person Fairs </a:t>
            </a:r>
            <a:endParaRPr kumimoji="0" lang="en-GB" sz="1700" b="1" i="0" u="none" strike="noStrike" kern="1200" cap="none" spc="0" normalizeH="0" baseline="0" noProof="0">
              <a:ln>
                <a:noFill/>
              </a:ln>
              <a:solidFill>
                <a:srgbClr val="051435"/>
              </a:solidFill>
              <a:effectLst/>
              <a:uLnTx/>
              <a:uFillTx/>
              <a:latin typeface="Derailed"/>
              <a:ea typeface="+mn-ea"/>
              <a:cs typeface="Arial"/>
            </a:endParaRPr>
          </a:p>
        </p:txBody>
      </p:sp>
      <p:sp>
        <p:nvSpPr>
          <p:cNvPr id="14" name="Oval 13">
            <a:extLst>
              <a:ext uri="{FF2B5EF4-FFF2-40B4-BE49-F238E27FC236}">
                <a16:creationId xmlns:a16="http://schemas.microsoft.com/office/drawing/2014/main" id="{614DD483-D3C0-9C66-399A-2FF3D8B378CE}"/>
              </a:ext>
            </a:extLst>
          </p:cNvPr>
          <p:cNvSpPr/>
          <p:nvPr/>
        </p:nvSpPr>
        <p:spPr>
          <a:xfrm>
            <a:off x="7791576" y="2277317"/>
            <a:ext cx="701748" cy="680483"/>
          </a:xfrm>
          <a:prstGeom prst="ellipse">
            <a:avLst/>
          </a:prstGeom>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Derailed"/>
              <a:ea typeface="+mn-ea"/>
              <a:cs typeface="+mn-cs"/>
            </a:endParaRPr>
          </a:p>
        </p:txBody>
      </p:sp>
      <p:sp>
        <p:nvSpPr>
          <p:cNvPr id="4" name="Rectangle 3">
            <a:extLst>
              <a:ext uri="{FF2B5EF4-FFF2-40B4-BE49-F238E27FC236}">
                <a16:creationId xmlns:a16="http://schemas.microsoft.com/office/drawing/2014/main" id="{CF9970AA-663B-1B6E-EC75-5A317ABA0345}"/>
              </a:ext>
            </a:extLst>
          </p:cNvPr>
          <p:cNvSpPr/>
          <p:nvPr/>
        </p:nvSpPr>
        <p:spPr>
          <a:xfrm>
            <a:off x="-572" y="2507744"/>
            <a:ext cx="12188953" cy="226881"/>
          </a:xfrm>
          <a:prstGeom prst="rect">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5315013"/>
      </p:ext>
    </p:extLst>
  </p:cSld>
  <p:clrMapOvr>
    <a:masterClrMapping/>
  </p:clrMapOvr>
  <p:transition spd="slow">
    <p:push/>
  </p:transition>
  <p:extLst>
    <p:ext uri="{6950BFC3-D8DA-4A85-94F7-54DA5524770B}">
      <p188:commentRel xmlns:p188="http://schemas.microsoft.com/office/powerpoint/2018/8/main" r:id="rId2"/>
    </p:ext>
  </p:extLs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317B2-F00C-72E7-0C53-63EC65500D37}"/>
              </a:ext>
            </a:extLst>
          </p:cNvPr>
          <p:cNvSpPr>
            <a:spLocks noGrp="1"/>
          </p:cNvSpPr>
          <p:nvPr>
            <p:ph type="title"/>
          </p:nvPr>
        </p:nvSpPr>
        <p:spPr>
          <a:xfrm>
            <a:off x="520566" y="807030"/>
            <a:ext cx="11622656" cy="898035"/>
          </a:xfrm>
        </p:spPr>
        <p:txBody>
          <a:bodyPr>
            <a:normAutofit/>
          </a:bodyPr>
          <a:lstStyle/>
          <a:p>
            <a:r>
              <a:rPr lang="en-GB"/>
              <a:t>Work experience at Newcastle University </a:t>
            </a:r>
          </a:p>
        </p:txBody>
      </p:sp>
      <p:sp>
        <p:nvSpPr>
          <p:cNvPr id="14" name="TextBox 13">
            <a:extLst>
              <a:ext uri="{FF2B5EF4-FFF2-40B4-BE49-F238E27FC236}">
                <a16:creationId xmlns:a16="http://schemas.microsoft.com/office/drawing/2014/main" id="{A928C45B-7D50-8856-FC03-151688281B67}"/>
              </a:ext>
            </a:extLst>
          </p:cNvPr>
          <p:cNvSpPr txBox="1"/>
          <p:nvPr/>
        </p:nvSpPr>
        <p:spPr>
          <a:xfrm>
            <a:off x="520534" y="1715773"/>
            <a:ext cx="52954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Work opportunities on Campus</a:t>
            </a:r>
          </a:p>
        </p:txBody>
      </p:sp>
      <p:cxnSp>
        <p:nvCxnSpPr>
          <p:cNvPr id="17" name="Straight Connector 16">
            <a:extLst>
              <a:ext uri="{FF2B5EF4-FFF2-40B4-BE49-F238E27FC236}">
                <a16:creationId xmlns:a16="http://schemas.microsoft.com/office/drawing/2014/main" id="{66022051-847E-3348-02FE-A0AE80AA733E}"/>
              </a:ext>
            </a:extLst>
          </p:cNvPr>
          <p:cNvCxnSpPr/>
          <p:nvPr/>
        </p:nvCxnSpPr>
        <p:spPr>
          <a:xfrm>
            <a:off x="6164127" y="2199220"/>
            <a:ext cx="0" cy="3384062"/>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584C614-543E-5712-7855-0179D571D97D}"/>
              </a:ext>
            </a:extLst>
          </p:cNvPr>
          <p:cNvSpPr txBox="1"/>
          <p:nvPr/>
        </p:nvSpPr>
        <p:spPr>
          <a:xfrm>
            <a:off x="6756463" y="1675667"/>
            <a:ext cx="599700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NCL internships</a:t>
            </a:r>
          </a:p>
        </p:txBody>
      </p:sp>
      <p:sp>
        <p:nvSpPr>
          <p:cNvPr id="19" name="TextBox 18">
            <a:extLst>
              <a:ext uri="{FF2B5EF4-FFF2-40B4-BE49-F238E27FC236}">
                <a16:creationId xmlns:a16="http://schemas.microsoft.com/office/drawing/2014/main" id="{A497ECC1-50F3-6F1F-5FBE-425C2C4D6C55}"/>
              </a:ext>
            </a:extLst>
          </p:cNvPr>
          <p:cNvSpPr txBox="1"/>
          <p:nvPr/>
        </p:nvSpPr>
        <p:spPr>
          <a:xfrm>
            <a:off x="391317" y="2310824"/>
            <a:ext cx="5765998"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Wingdings"/>
              <a:buChar char="§"/>
            </a:pPr>
            <a:r>
              <a:rPr lang="en-GB" sz="2000" b="1" err="1"/>
              <a:t>Unitemps</a:t>
            </a:r>
            <a:r>
              <a:rPr lang="en-GB" sz="2000" b="1"/>
              <a:t> </a:t>
            </a:r>
            <a:r>
              <a:rPr lang="en-GB" sz="2000"/>
              <a:t>- Temporary roles in e.g.,  administration, customer service, library assistance, event support, open days etc.</a:t>
            </a:r>
            <a:endParaRPr lang="en-US"/>
          </a:p>
          <a:p>
            <a:r>
              <a:rPr lang="en-GB" sz="2000"/>
              <a:t>     </a:t>
            </a:r>
          </a:p>
          <a:p>
            <a:pPr marL="342900" indent="-342900">
              <a:buFont typeface="Wingdings"/>
              <a:buChar char="§"/>
            </a:pPr>
            <a:r>
              <a:rPr lang="en-GB" sz="2000" b="1"/>
              <a:t>CV Advisors </a:t>
            </a:r>
          </a:p>
          <a:p>
            <a:pPr marL="342900" indent="-342900">
              <a:buFont typeface="Wingdings"/>
              <a:buChar char="§"/>
            </a:pPr>
            <a:r>
              <a:rPr lang="en-GB" sz="2000" b="1"/>
              <a:t>Street Scientists </a:t>
            </a:r>
          </a:p>
          <a:p>
            <a:pPr marL="342900" indent="-342900">
              <a:buFont typeface="Wingdings"/>
              <a:buChar char="§"/>
            </a:pPr>
            <a:r>
              <a:rPr lang="en-GB" sz="2000" b="1"/>
              <a:t>Exam invigilators </a:t>
            </a:r>
          </a:p>
          <a:p>
            <a:pPr marL="342900" indent="-342900">
              <a:buFont typeface="Wingdings"/>
              <a:buChar char="§"/>
            </a:pPr>
            <a:r>
              <a:rPr lang="en-GB" sz="2000" b="1"/>
              <a:t>Student Ambassadors ...and more</a:t>
            </a:r>
          </a:p>
          <a:p>
            <a:pPr marL="342900" indent="-342900">
              <a:buFont typeface="Wingdings"/>
              <a:buChar char="§"/>
            </a:pPr>
            <a:endParaRPr lang="en-GB" sz="2000" b="1"/>
          </a:p>
          <a:p>
            <a:r>
              <a:rPr lang="en-GB" sz="2000" b="1">
                <a:solidFill>
                  <a:srgbClr val="0070C0"/>
                </a:solidFill>
              </a:rPr>
              <a:t>Rates of pay with the university are much higher than national minimum wage (NMW)</a:t>
            </a:r>
          </a:p>
        </p:txBody>
      </p:sp>
      <p:sp>
        <p:nvSpPr>
          <p:cNvPr id="20" name="TextBox 19">
            <a:extLst>
              <a:ext uri="{FF2B5EF4-FFF2-40B4-BE49-F238E27FC236}">
                <a16:creationId xmlns:a16="http://schemas.microsoft.com/office/drawing/2014/main" id="{8FD14830-AF5B-1E45-0DC4-37AF4FAE7540}"/>
              </a:ext>
            </a:extLst>
          </p:cNvPr>
          <p:cNvSpPr txBox="1"/>
          <p:nvPr/>
        </p:nvSpPr>
        <p:spPr>
          <a:xfrm>
            <a:off x="6564702" y="2314554"/>
            <a:ext cx="4827917" cy="30162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Wingdings"/>
              <a:buChar char="§"/>
            </a:pPr>
            <a:r>
              <a:rPr lang="en-GB" sz="1900">
                <a:solidFill>
                  <a:srgbClr val="11122E"/>
                </a:solidFill>
                <a:cs typeface="Arial"/>
              </a:rPr>
              <a:t>Paid internships with Newcastle University and with local employers</a:t>
            </a:r>
            <a:r>
              <a:rPr lang="en-US" sz="1900">
                <a:cs typeface="Arial"/>
              </a:rPr>
              <a:t>​</a:t>
            </a:r>
            <a:endParaRPr lang="en-US"/>
          </a:p>
          <a:p>
            <a:pPr marL="342900" indent="-342900">
              <a:buFont typeface="Wingdings"/>
              <a:buChar char="§"/>
            </a:pPr>
            <a:endParaRPr lang="en-US" sz="1900">
              <a:solidFill>
                <a:srgbClr val="051435"/>
              </a:solidFill>
              <a:cs typeface="Arial"/>
            </a:endParaRPr>
          </a:p>
          <a:p>
            <a:pPr marL="342900" indent="-342900">
              <a:buFont typeface="Wingdings"/>
              <a:buChar char="§"/>
            </a:pPr>
            <a:r>
              <a:rPr lang="en-GB" sz="1900">
                <a:solidFill>
                  <a:srgbClr val="11122E"/>
                </a:solidFill>
                <a:cs typeface="Arial"/>
              </a:rPr>
              <a:t>A wide range of roles from content creation and research to web development and engineering </a:t>
            </a:r>
          </a:p>
          <a:p>
            <a:pPr marL="342900" indent="-342900">
              <a:buFont typeface="Wingdings"/>
              <a:buChar char="§"/>
            </a:pPr>
            <a:endParaRPr lang="en-GB" sz="1900">
              <a:solidFill>
                <a:srgbClr val="11122E"/>
              </a:solidFill>
              <a:cs typeface="Arial"/>
            </a:endParaRPr>
          </a:p>
          <a:p>
            <a:pPr marL="342900" indent="-342900">
              <a:buFont typeface="Wingdings"/>
              <a:buChar char="§"/>
            </a:pPr>
            <a:r>
              <a:rPr lang="en-GB" sz="1900">
                <a:solidFill>
                  <a:srgbClr val="11122E"/>
                </a:solidFill>
                <a:cs typeface="Arial"/>
              </a:rPr>
              <a:t>Flexible around your timetable and available throughout the year, during term time and summer vacation</a:t>
            </a:r>
            <a:r>
              <a:rPr lang="en-GB" sz="1900">
                <a:cs typeface="Arial"/>
              </a:rPr>
              <a:t>​</a:t>
            </a:r>
            <a:endParaRPr lang="en-GB"/>
          </a:p>
        </p:txBody>
      </p:sp>
    </p:spTree>
    <p:extLst>
      <p:ext uri="{BB962C8B-B14F-4D97-AF65-F5344CB8AC3E}">
        <p14:creationId xmlns:p14="http://schemas.microsoft.com/office/powerpoint/2010/main" val="2670597872"/>
      </p:ext>
    </p:extLst>
  </p:cSld>
  <p:clrMapOvr>
    <a:masterClrMapping/>
  </p:clrMapOvr>
  <p:extLst>
    <p:ext uri="{6950BFC3-D8DA-4A85-94F7-54DA5524770B}">
      <p188:commentRel xmlns:p188="http://schemas.microsoft.com/office/powerpoint/2018/8/main" r:id="rId2"/>
    </p:ext>
  </p:extLs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C3841-1FF4-B442-1745-5EE1459E180B}"/>
              </a:ext>
            </a:extLst>
          </p:cNvPr>
          <p:cNvSpPr>
            <a:spLocks noGrp="1"/>
          </p:cNvSpPr>
          <p:nvPr>
            <p:ph type="title"/>
          </p:nvPr>
        </p:nvSpPr>
        <p:spPr>
          <a:xfrm>
            <a:off x="439550" y="832992"/>
            <a:ext cx="6468148" cy="873788"/>
          </a:xfrm>
        </p:spPr>
        <p:txBody>
          <a:bodyPr anchor="b">
            <a:normAutofit/>
          </a:bodyPr>
          <a:lstStyle/>
          <a:p>
            <a:r>
              <a:rPr lang="en-US" sz="5400"/>
              <a:t>Working in the UK</a:t>
            </a:r>
            <a:endParaRPr lang="en-GB" sz="5400"/>
          </a:p>
        </p:txBody>
      </p:sp>
      <p:sp>
        <p:nvSpPr>
          <p:cNvPr id="3" name="Content Placeholder 2">
            <a:extLst>
              <a:ext uri="{FF2B5EF4-FFF2-40B4-BE49-F238E27FC236}">
                <a16:creationId xmlns:a16="http://schemas.microsoft.com/office/drawing/2014/main" id="{2EBAEDB6-882A-70DD-7BA6-4DAE2DFBA5CA}"/>
              </a:ext>
            </a:extLst>
          </p:cNvPr>
          <p:cNvSpPr>
            <a:spLocks noGrp="1"/>
          </p:cNvSpPr>
          <p:nvPr>
            <p:ph idx="1"/>
          </p:nvPr>
        </p:nvSpPr>
        <p:spPr>
          <a:xfrm>
            <a:off x="578346" y="1722983"/>
            <a:ext cx="5751335" cy="4110970"/>
          </a:xfrm>
        </p:spPr>
        <p:txBody>
          <a:bodyPr anchor="t">
            <a:normAutofit/>
          </a:bodyPr>
          <a:lstStyle/>
          <a:p>
            <a:endParaRPr lang="en-US" sz="1500" b="1">
              <a:cs typeface="Arial"/>
            </a:endParaRPr>
          </a:p>
          <a:p>
            <a:endParaRPr lang="en-US" sz="1500">
              <a:cs typeface="Arial"/>
            </a:endParaRPr>
          </a:p>
          <a:p>
            <a:pPr marL="285750" indent="-285750">
              <a:buFont typeface="Wingdings" panose="05000000000000000000" pitchFamily="2" charset="2"/>
              <a:buChar char="§"/>
            </a:pPr>
            <a:r>
              <a:rPr lang="en-US" sz="1500">
                <a:cs typeface="Arial"/>
              </a:rPr>
              <a:t>Work within your visa restrictions</a:t>
            </a:r>
          </a:p>
          <a:p>
            <a:pPr marL="285750" indent="-285750">
              <a:buFont typeface="Wingdings" panose="05000000000000000000" pitchFamily="2" charset="2"/>
              <a:buChar char="§"/>
            </a:pPr>
            <a:endParaRPr lang="en-US" sz="1500">
              <a:cs typeface="Arial"/>
            </a:endParaRPr>
          </a:p>
          <a:p>
            <a:pPr marL="285750" indent="-285750">
              <a:buFont typeface="Wingdings" panose="05000000000000000000" pitchFamily="2" charset="2"/>
              <a:buChar char="§"/>
            </a:pPr>
            <a:r>
              <a:rPr lang="en-US" sz="1500">
                <a:cs typeface="Arial"/>
              </a:rPr>
              <a:t>Apply late Aug/ Sept on job websites like Reed, Indeed</a:t>
            </a:r>
          </a:p>
          <a:p>
            <a:pPr marL="285750" indent="-285750">
              <a:buFont typeface="Wingdings" panose="05000000000000000000" pitchFamily="2" charset="2"/>
              <a:buChar char="§"/>
            </a:pPr>
            <a:endParaRPr lang="en-US" sz="1500">
              <a:cs typeface="Arial"/>
            </a:endParaRPr>
          </a:p>
          <a:p>
            <a:pPr marL="285750" indent="-285750">
              <a:buFont typeface="Wingdings" panose="05000000000000000000" pitchFamily="2" charset="2"/>
              <a:buChar char="§"/>
            </a:pPr>
            <a:r>
              <a:rPr lang="en-US" sz="1500">
                <a:cs typeface="Arial"/>
              </a:rPr>
              <a:t>Apply once a registered student for </a:t>
            </a:r>
            <a:r>
              <a:rPr lang="en-US" sz="1500" err="1">
                <a:cs typeface="Arial"/>
              </a:rPr>
              <a:t>Unitemps</a:t>
            </a:r>
            <a:endParaRPr lang="en-US" sz="1500">
              <a:cs typeface="Arial"/>
            </a:endParaRPr>
          </a:p>
          <a:p>
            <a:pPr marL="285750" indent="-285750">
              <a:buFont typeface="Wingdings" panose="05000000000000000000" pitchFamily="2" charset="2"/>
              <a:buChar char="§"/>
            </a:pPr>
            <a:endParaRPr lang="en-US" sz="1500">
              <a:cs typeface="Arial"/>
            </a:endParaRPr>
          </a:p>
          <a:p>
            <a:pPr marL="285750" indent="-285750">
              <a:buFont typeface="Wingdings" panose="05000000000000000000" pitchFamily="2" charset="2"/>
              <a:buChar char="§"/>
            </a:pPr>
            <a:r>
              <a:rPr lang="en-US" sz="1500">
                <a:cs typeface="Arial"/>
              </a:rPr>
              <a:t>Workshops beginning of term 1 – how to find a part time job in the UK for international students</a:t>
            </a:r>
          </a:p>
          <a:p>
            <a:pPr marL="285750" indent="-285750">
              <a:buFont typeface="Wingdings" panose="05000000000000000000" pitchFamily="2" charset="2"/>
              <a:buChar char="§"/>
            </a:pPr>
            <a:endParaRPr lang="en-US" sz="1500">
              <a:cs typeface="Arial"/>
            </a:endParaRPr>
          </a:p>
          <a:p>
            <a:pPr marL="285750" indent="-285750">
              <a:buFont typeface="Wingdings" panose="05000000000000000000" pitchFamily="2" charset="2"/>
              <a:buChar char="§"/>
            </a:pPr>
            <a:r>
              <a:rPr lang="en-US" sz="1500">
                <a:cs typeface="Arial"/>
              </a:rPr>
              <a:t>Read advice on our website now</a:t>
            </a:r>
          </a:p>
          <a:p>
            <a:endParaRPr lang="en-US" sz="1500">
              <a:cs typeface="Arial"/>
            </a:endParaRPr>
          </a:p>
          <a:p>
            <a:endParaRPr lang="en-US"/>
          </a:p>
          <a:p>
            <a:endParaRPr lang="en-US"/>
          </a:p>
          <a:p>
            <a:pPr>
              <a:buFont typeface="Wingdings" panose="05000000000000000000" pitchFamily="2" charset="2"/>
              <a:buChar char="§"/>
            </a:pPr>
            <a:endParaRPr lang="en-GB" sz="1500"/>
          </a:p>
        </p:txBody>
      </p:sp>
      <p:pic>
        <p:nvPicPr>
          <p:cNvPr id="6" name="Picture 5" descr="A screenshot of a web page&#10;&#10;Description automatically generated">
            <a:extLst>
              <a:ext uri="{FF2B5EF4-FFF2-40B4-BE49-F238E27FC236}">
                <a16:creationId xmlns:a16="http://schemas.microsoft.com/office/drawing/2014/main" id="{6C084DC7-96E0-9991-9E79-909C3F75CFAC}"/>
              </a:ext>
            </a:extLst>
          </p:cNvPr>
          <p:cNvPicPr>
            <a:picLocks noChangeAspect="1"/>
          </p:cNvPicPr>
          <p:nvPr/>
        </p:nvPicPr>
        <p:blipFill>
          <a:blip r:embed="rId3"/>
          <a:stretch>
            <a:fillRect/>
          </a:stretch>
        </p:blipFill>
        <p:spPr>
          <a:xfrm>
            <a:off x="6329681" y="1804026"/>
            <a:ext cx="5497760" cy="3347194"/>
          </a:xfrm>
          <a:prstGeom prst="rect">
            <a:avLst/>
          </a:prstGeom>
        </p:spPr>
      </p:pic>
      <p:pic>
        <p:nvPicPr>
          <p:cNvPr id="7" name="Picture 6" descr="A qr code with a dinosaur&#10;&#10;Description automatically generated">
            <a:extLst>
              <a:ext uri="{FF2B5EF4-FFF2-40B4-BE49-F238E27FC236}">
                <a16:creationId xmlns:a16="http://schemas.microsoft.com/office/drawing/2014/main" id="{2FD56F39-8EF3-F1C3-A046-50306E7478CF}"/>
              </a:ext>
            </a:extLst>
          </p:cNvPr>
          <p:cNvPicPr>
            <a:picLocks noChangeAspect="1"/>
          </p:cNvPicPr>
          <p:nvPr/>
        </p:nvPicPr>
        <p:blipFill>
          <a:blip r:embed="rId4"/>
          <a:stretch>
            <a:fillRect/>
          </a:stretch>
        </p:blipFill>
        <p:spPr>
          <a:xfrm>
            <a:off x="9422591" y="3648823"/>
            <a:ext cx="2404850" cy="2429728"/>
          </a:xfrm>
          <a:prstGeom prst="rect">
            <a:avLst/>
          </a:prstGeom>
        </p:spPr>
      </p:pic>
    </p:spTree>
    <p:extLst>
      <p:ext uri="{BB962C8B-B14F-4D97-AF65-F5344CB8AC3E}">
        <p14:creationId xmlns:p14="http://schemas.microsoft.com/office/powerpoint/2010/main" val="3480423159"/>
      </p:ext>
    </p:extLst>
  </p:cSld>
  <p:clrMapOvr>
    <a:masterClrMapping/>
  </p:clrMapOvr>
  <p:extLst>
    <p:ext uri="{6950BFC3-D8DA-4A85-94F7-54DA5524770B}">
      <p188:commentRel xmlns:p188="http://schemas.microsoft.com/office/powerpoint/2018/8/main" r:id="rId2"/>
    </p:ext>
  </p:extLs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D9202-4301-B36D-14C2-552B0C545352}"/>
              </a:ext>
            </a:extLst>
          </p:cNvPr>
          <p:cNvSpPr>
            <a:spLocks noGrp="1"/>
          </p:cNvSpPr>
          <p:nvPr>
            <p:ph type="title"/>
          </p:nvPr>
        </p:nvSpPr>
        <p:spPr/>
        <p:txBody>
          <a:bodyPr/>
          <a:lstStyle/>
          <a:p>
            <a:r>
              <a:rPr lang="en-GB"/>
              <a:t>Other ways to gain experience </a:t>
            </a:r>
          </a:p>
        </p:txBody>
      </p:sp>
      <p:sp>
        <p:nvSpPr>
          <p:cNvPr id="3" name="Content Placeholder 2">
            <a:extLst>
              <a:ext uri="{FF2B5EF4-FFF2-40B4-BE49-F238E27FC236}">
                <a16:creationId xmlns:a16="http://schemas.microsoft.com/office/drawing/2014/main" id="{2F0DF1F5-B66B-B829-4B6F-BFCCF0D5EE83}"/>
              </a:ext>
            </a:extLst>
          </p:cNvPr>
          <p:cNvSpPr>
            <a:spLocks noGrp="1"/>
          </p:cNvSpPr>
          <p:nvPr>
            <p:ph idx="1"/>
          </p:nvPr>
        </p:nvSpPr>
        <p:spPr>
          <a:xfrm>
            <a:off x="428287" y="1616724"/>
            <a:ext cx="10911544" cy="4565554"/>
          </a:xfrm>
        </p:spPr>
        <p:txBody>
          <a:bodyPr vert="horz" lIns="91440" tIns="45720" rIns="91440" bIns="45720" rtlCol="0" anchor="t">
            <a:normAutofit/>
          </a:bodyPr>
          <a:lstStyle/>
          <a:p>
            <a:pPr marL="457200" indent="-457200">
              <a:buFont typeface="Wingdings" panose="020B0604020202020204" pitchFamily="34" charset="0"/>
              <a:buChar char="§"/>
            </a:pPr>
            <a:r>
              <a:rPr lang="en-GB">
                <a:latin typeface="Derailed"/>
                <a:ea typeface="Calibri"/>
                <a:cs typeface="Calibri"/>
              </a:rPr>
              <a:t>Demonstration of skills and behaviours sought by employers can come from lots of places! Including;</a:t>
            </a:r>
            <a:endParaRPr lang="en-GB">
              <a:latin typeface="Derailed"/>
            </a:endParaRPr>
          </a:p>
          <a:p>
            <a:endParaRPr lang="en-GB">
              <a:latin typeface="Derailed"/>
              <a:ea typeface="Calibri"/>
              <a:cs typeface="Calibri"/>
            </a:endParaRPr>
          </a:p>
          <a:p>
            <a:pPr marL="1143000" lvl="1" indent="-457200">
              <a:buFont typeface="Wingdings" panose="020B0604020202020204" pitchFamily="34" charset="0"/>
              <a:buChar char="§"/>
            </a:pPr>
            <a:r>
              <a:rPr lang="en-GB" sz="2000">
                <a:latin typeface="Derailed"/>
                <a:ea typeface="Calibri"/>
                <a:cs typeface="Calibri"/>
              </a:rPr>
              <a:t>Your course (projects etc.)</a:t>
            </a:r>
          </a:p>
          <a:p>
            <a:pPr marL="1143000" lvl="1" indent="-457200">
              <a:buFont typeface="Wingdings" panose="020B0604020202020204" pitchFamily="34" charset="0"/>
              <a:buChar char="§"/>
            </a:pPr>
            <a:r>
              <a:rPr lang="en-GB" sz="2000">
                <a:latin typeface="Derailed"/>
                <a:ea typeface="Calibri"/>
                <a:cs typeface="Calibri"/>
              </a:rPr>
              <a:t>Part-time jobs (communication skills, time management, teamwork)</a:t>
            </a:r>
          </a:p>
          <a:p>
            <a:pPr marL="1143000" lvl="1" indent="-457200">
              <a:buFont typeface="Wingdings" panose="020B0604020202020204" pitchFamily="34" charset="0"/>
              <a:buChar char="§"/>
            </a:pPr>
            <a:r>
              <a:rPr lang="en-GB" sz="2000">
                <a:latin typeface="Derailed"/>
                <a:ea typeface="Calibri"/>
                <a:cs typeface="Calibri"/>
              </a:rPr>
              <a:t>Volunteering (various skills)</a:t>
            </a:r>
            <a:endParaRPr lang="en-GB" sz="2000">
              <a:latin typeface="Derailed"/>
            </a:endParaRPr>
          </a:p>
          <a:p>
            <a:pPr marL="1143000" lvl="1" indent="-457200">
              <a:buFont typeface="Wingdings" panose="020B0604020202020204" pitchFamily="34" charset="0"/>
              <a:buChar char="§"/>
            </a:pPr>
            <a:r>
              <a:rPr lang="en-GB" sz="2000">
                <a:latin typeface="Derailed"/>
                <a:ea typeface="Calibri"/>
                <a:cs typeface="Calibri"/>
              </a:rPr>
              <a:t>Positions of responsibility in clubs/societies (leadership, accountability, planning)</a:t>
            </a:r>
            <a:endParaRPr lang="en-GB" sz="2000">
              <a:latin typeface="Derailed"/>
            </a:endParaRPr>
          </a:p>
          <a:p>
            <a:pPr marL="1143000" lvl="1" indent="-457200">
              <a:buFont typeface="Wingdings" panose="020B0604020202020204" pitchFamily="34" charset="0"/>
              <a:buChar char="§"/>
            </a:pPr>
            <a:r>
              <a:rPr lang="en-GB" sz="2000">
                <a:latin typeface="Derailed"/>
                <a:ea typeface="Calibri"/>
                <a:cs typeface="Calibri"/>
              </a:rPr>
              <a:t>Industry challenges/ hackathons (working to client brief, problem solving)</a:t>
            </a:r>
            <a:endParaRPr lang="en-GB" sz="2000">
              <a:latin typeface="Derailed"/>
            </a:endParaRPr>
          </a:p>
          <a:p>
            <a:pPr marL="1143000" lvl="1" indent="-457200">
              <a:buFont typeface="Wingdings" panose="020B0604020202020204" pitchFamily="34" charset="0"/>
              <a:buChar char="§"/>
            </a:pPr>
            <a:r>
              <a:rPr lang="en-GB" sz="2000">
                <a:latin typeface="Derailed"/>
                <a:ea typeface="Calibri"/>
                <a:cs typeface="Calibri"/>
              </a:rPr>
              <a:t>Online internships/work experience e.g., </a:t>
            </a:r>
            <a:r>
              <a:rPr lang="en-GB" sz="2000">
                <a:latin typeface="Derailed"/>
                <a:ea typeface="Calibri"/>
                <a:cs typeface="Calibri"/>
                <a:hlinkClick r:id="rId3"/>
              </a:rPr>
              <a:t>Forage</a:t>
            </a:r>
            <a:r>
              <a:rPr lang="en-GB" sz="2000">
                <a:latin typeface="Derailed"/>
                <a:ea typeface="Calibri"/>
                <a:cs typeface="Calibri"/>
              </a:rPr>
              <a:t>, </a:t>
            </a:r>
            <a:r>
              <a:rPr lang="en-GB" sz="2000">
                <a:latin typeface="Derailed"/>
                <a:ea typeface="Calibri"/>
                <a:cs typeface="Calibri"/>
                <a:hlinkClick r:id="rId4"/>
              </a:rPr>
              <a:t>digdata</a:t>
            </a:r>
            <a:r>
              <a:rPr lang="en-GB" sz="2000">
                <a:latin typeface="Derailed"/>
                <a:ea typeface="Calibri"/>
                <a:cs typeface="Calibri"/>
              </a:rPr>
              <a:t>, </a:t>
            </a:r>
            <a:r>
              <a:rPr lang="en-GB" sz="2000">
                <a:latin typeface="Derailed"/>
                <a:ea typeface="Calibri"/>
                <a:cs typeface="Calibri"/>
                <a:hlinkClick r:id="rId5"/>
              </a:rPr>
              <a:t>Springpod</a:t>
            </a:r>
            <a:r>
              <a:rPr lang="en-GB" sz="2000">
                <a:latin typeface="Derailed"/>
                <a:ea typeface="Calibri"/>
                <a:cs typeface="Calibri"/>
              </a:rPr>
              <a:t> </a:t>
            </a:r>
          </a:p>
          <a:p>
            <a:pPr marL="1143000" lvl="1" indent="-457200">
              <a:buFont typeface="Wingdings" panose="020B0604020202020204" pitchFamily="34" charset="0"/>
              <a:buChar char="§"/>
            </a:pPr>
            <a:r>
              <a:rPr lang="en-GB" sz="2000" b="1">
                <a:latin typeface="Derailed"/>
                <a:ea typeface="Calibri"/>
                <a:cs typeface="Calibri"/>
              </a:rPr>
              <a:t>You don't have to do all of this! You can be selective</a:t>
            </a:r>
          </a:p>
          <a:p>
            <a:pPr marL="685800" lvl="1" indent="0">
              <a:buNone/>
            </a:pPr>
            <a:endParaRPr lang="en-GB">
              <a:latin typeface="Derailed"/>
            </a:endParaRPr>
          </a:p>
        </p:txBody>
      </p:sp>
    </p:spTree>
    <p:extLst>
      <p:ext uri="{BB962C8B-B14F-4D97-AF65-F5344CB8AC3E}">
        <p14:creationId xmlns:p14="http://schemas.microsoft.com/office/powerpoint/2010/main" val="17793880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DFDBD-3DF2-C7FB-634A-13336D391099}"/>
              </a:ext>
            </a:extLst>
          </p:cNvPr>
          <p:cNvSpPr>
            <a:spLocks noGrp="1"/>
          </p:cNvSpPr>
          <p:nvPr>
            <p:ph type="title"/>
          </p:nvPr>
        </p:nvSpPr>
        <p:spPr>
          <a:xfrm>
            <a:off x="520566" y="807030"/>
            <a:ext cx="10515600" cy="483666"/>
          </a:xfrm>
        </p:spPr>
        <p:txBody>
          <a:bodyPr>
            <a:normAutofit fontScale="90000"/>
          </a:bodyPr>
          <a:lstStyle/>
          <a:p>
            <a:r>
              <a:rPr lang="en-GB" err="1"/>
              <a:t>ncl</a:t>
            </a:r>
            <a:r>
              <a:rPr lang="en-GB"/>
              <a:t>+ Employability Award</a:t>
            </a:r>
          </a:p>
        </p:txBody>
      </p:sp>
      <p:sp>
        <p:nvSpPr>
          <p:cNvPr id="3" name="Content Placeholder 2">
            <a:extLst>
              <a:ext uri="{FF2B5EF4-FFF2-40B4-BE49-F238E27FC236}">
                <a16:creationId xmlns:a16="http://schemas.microsoft.com/office/drawing/2014/main" id="{B291165F-9CCF-F314-18CA-5C3ABAD3C4D3}"/>
              </a:ext>
            </a:extLst>
          </p:cNvPr>
          <p:cNvSpPr>
            <a:spLocks noGrp="1"/>
          </p:cNvSpPr>
          <p:nvPr>
            <p:ph sz="quarter" idx="10"/>
          </p:nvPr>
        </p:nvSpPr>
        <p:spPr>
          <a:xfrm>
            <a:off x="520566" y="1396154"/>
            <a:ext cx="7122855" cy="4760855"/>
          </a:xfrm>
        </p:spPr>
        <p:txBody>
          <a:bodyPr vert="horz" lIns="91440" tIns="45720" rIns="91440" bIns="45720" rtlCol="0" anchor="t">
            <a:normAutofit/>
          </a:bodyPr>
          <a:lstStyle/>
          <a:p>
            <a:pPr fontAlgn="base"/>
            <a:r>
              <a:rPr lang="en-GB" sz="2200"/>
              <a:t>Undertake 40 hours of </a:t>
            </a:r>
            <a:r>
              <a:rPr lang="en-GB" sz="2200" err="1"/>
              <a:t>ncl</a:t>
            </a:r>
            <a:r>
              <a:rPr lang="en-GB" sz="2200"/>
              <a:t>+ activity this year and receive the </a:t>
            </a:r>
            <a:r>
              <a:rPr lang="en-GB" sz="2200" err="1"/>
              <a:t>ncl</a:t>
            </a:r>
            <a:r>
              <a:rPr lang="en-GB" sz="2200"/>
              <a:t>+ award. Activity includes part-time work (in and out of the university), volunteering, societies, sport, peer mentoring, student rep roles, learning languages and more.</a:t>
            </a:r>
            <a:r>
              <a:rPr lang="en-GB" sz="2000"/>
              <a:t>​</a:t>
            </a:r>
          </a:p>
          <a:p>
            <a:pPr fontAlgn="base"/>
            <a:r>
              <a:rPr lang="en-GB" sz="2600" b="1"/>
              <a:t>To receive this University Award:</a:t>
            </a:r>
            <a:r>
              <a:rPr lang="en-US" sz="2600"/>
              <a:t>​</a:t>
            </a:r>
          </a:p>
          <a:p>
            <a:pPr fontAlgn="base"/>
            <a:r>
              <a:rPr lang="en-GB" sz="1800"/>
              <a:t>✅ Register by 31st Jan 2027​</a:t>
            </a:r>
          </a:p>
          <a:p>
            <a:pPr fontAlgn="base"/>
            <a:r>
              <a:rPr lang="en-GB" sz="1800"/>
              <a:t>✅ Complete Part 1 &amp; Part 2 (online via Canvas or in person) ​</a:t>
            </a:r>
          </a:p>
          <a:p>
            <a:pPr fontAlgn="base"/>
            <a:r>
              <a:rPr lang="en-GB" sz="1800"/>
              <a:t>✅ Log 40 hours of activity ​</a:t>
            </a:r>
          </a:p>
          <a:p>
            <a:pPr fontAlgn="base"/>
            <a:r>
              <a:rPr lang="en-GB" sz="1800"/>
              <a:t>✅ Submit your written interview-style questions &amp; Activity Log ​</a:t>
            </a:r>
          </a:p>
          <a:p>
            <a:pPr fontAlgn="base"/>
            <a:r>
              <a:rPr lang="en-GB" sz="1800"/>
              <a:t>✅ Receive your certificate, badge &amp; recognition​</a:t>
            </a:r>
          </a:p>
        </p:txBody>
      </p:sp>
      <p:sp>
        <p:nvSpPr>
          <p:cNvPr id="4" name="Content Placeholder 3">
            <a:extLst>
              <a:ext uri="{FF2B5EF4-FFF2-40B4-BE49-F238E27FC236}">
                <a16:creationId xmlns:a16="http://schemas.microsoft.com/office/drawing/2014/main" id="{8C90F9F7-2257-790D-122F-1E62072D502E}"/>
              </a:ext>
            </a:extLst>
          </p:cNvPr>
          <p:cNvSpPr>
            <a:spLocks noGrp="1"/>
          </p:cNvSpPr>
          <p:nvPr>
            <p:ph sz="quarter" idx="11"/>
          </p:nvPr>
        </p:nvSpPr>
        <p:spPr>
          <a:xfrm>
            <a:off x="7790687" y="1069848"/>
            <a:ext cx="4226523" cy="5082556"/>
          </a:xfrm>
        </p:spPr>
        <p:txBody>
          <a:bodyPr/>
          <a:lstStyle/>
          <a:p>
            <a:endParaRPr lang="en-GB" sz="2000"/>
          </a:p>
          <a:p>
            <a:endParaRPr lang="en-GB" sz="2000"/>
          </a:p>
          <a:p>
            <a:endParaRPr lang="en-GB" sz="2000"/>
          </a:p>
          <a:p>
            <a:r>
              <a:rPr lang="en-GB" sz="1800"/>
              <a:t>Sign up via the QR code, or through our Careers Service website </a:t>
            </a:r>
            <a:r>
              <a:rPr lang="en-GB" sz="1800" err="1">
                <a:hlinkClick r:id="rId2"/>
              </a:rPr>
              <a:t>ncl</a:t>
            </a:r>
            <a:r>
              <a:rPr lang="en-GB" sz="1800">
                <a:hlinkClick r:id="rId2"/>
              </a:rPr>
              <a:t>+ Award | Newcastle University</a:t>
            </a:r>
            <a:endParaRPr lang="en-GB" sz="1800"/>
          </a:p>
          <a:p>
            <a:endParaRPr lang="en-GB"/>
          </a:p>
          <a:p>
            <a:endParaRPr lang="en-GB"/>
          </a:p>
        </p:txBody>
      </p:sp>
      <p:pic>
        <p:nvPicPr>
          <p:cNvPr id="9" name="Picture 8">
            <a:extLst>
              <a:ext uri="{FF2B5EF4-FFF2-40B4-BE49-F238E27FC236}">
                <a16:creationId xmlns:a16="http://schemas.microsoft.com/office/drawing/2014/main" id="{9521C24A-1B64-5BA9-CAA3-58E0290F517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73786" y="148708"/>
            <a:ext cx="2590690" cy="1800310"/>
          </a:xfrm>
          <a:prstGeom prst="rect">
            <a:avLst/>
          </a:prstGeom>
        </p:spPr>
      </p:pic>
      <p:pic>
        <p:nvPicPr>
          <p:cNvPr id="7" name="Picture 6">
            <a:extLst>
              <a:ext uri="{FF2B5EF4-FFF2-40B4-BE49-F238E27FC236}">
                <a16:creationId xmlns:a16="http://schemas.microsoft.com/office/drawing/2014/main" id="{1FE61B8C-CDC6-5A2E-B93E-D97600EBF4D9}"/>
              </a:ext>
            </a:extLst>
          </p:cNvPr>
          <p:cNvPicPr>
            <a:picLocks noChangeAspect="1"/>
          </p:cNvPicPr>
          <p:nvPr/>
        </p:nvPicPr>
        <p:blipFill>
          <a:blip r:embed="rId4"/>
          <a:stretch>
            <a:fillRect/>
          </a:stretch>
        </p:blipFill>
        <p:spPr>
          <a:xfrm>
            <a:off x="8220811" y="3490804"/>
            <a:ext cx="2648320" cy="2638793"/>
          </a:xfrm>
          <a:prstGeom prst="rect">
            <a:avLst/>
          </a:prstGeom>
        </p:spPr>
      </p:pic>
    </p:spTree>
    <p:extLst>
      <p:ext uri="{BB962C8B-B14F-4D97-AF65-F5344CB8AC3E}">
        <p14:creationId xmlns:p14="http://schemas.microsoft.com/office/powerpoint/2010/main" val="2880504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000000"/>
              </a:solidFill>
              <a:effectLst/>
              <a:uLnTx/>
              <a:uFillTx/>
              <a:latin typeface="Derailed" panose="020B0503030101060003" pitchFamily="34" charset="77"/>
              <a:ea typeface="+mn-ea"/>
              <a:cs typeface="Arial"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5" name="Text Placeholder 4"/>
          <p:cNvSpPr>
            <a:spLocks noGrp="1"/>
          </p:cNvSpPr>
          <p:nvPr>
            <p:ph type="body" sz="quarter" idx="13"/>
          </p:nvPr>
        </p:nvSpPr>
        <p:spPr/>
        <p:txBody>
          <a:bodyPr>
            <a:noAutofit/>
          </a:bodyPr>
          <a:lstStyle/>
          <a:p>
            <a:r>
              <a:rPr lang="en-GB" sz="1700" b="1"/>
              <a:t>Newcastle City Life</a:t>
            </a:r>
          </a:p>
        </p:txBody>
      </p:sp>
      <p:sp>
        <p:nvSpPr>
          <p:cNvPr id="6" name="Rectangle 5"/>
          <p:cNvSpPr/>
          <p:nvPr/>
        </p:nvSpPr>
        <p:spPr>
          <a:xfrm>
            <a:off x="505138" y="742776"/>
            <a:ext cx="7221342" cy="6601807"/>
          </a:xfrm>
          <a:prstGeom prst="rect">
            <a:avLst/>
          </a:prstGeom>
        </p:spPr>
        <p:txBody>
          <a:bodyPr wrap="square" lIns="91440" tIns="45720" rIns="91440" bIns="45720" anchor="t">
            <a:spAutoFit/>
          </a:bodyPr>
          <a:lstStyle/>
          <a:p>
            <a:pPr marL="342900" indent="-342900" fontAlgn="auto">
              <a:spcBef>
                <a:spcPts val="0"/>
              </a:spcBef>
              <a:spcAft>
                <a:spcPts val="50"/>
              </a:spcAft>
              <a:buClr>
                <a:schemeClr val="tx1"/>
              </a:buClr>
              <a:buFont typeface="Arial" panose="020B0604020202020204" pitchFamily="34" charset="0"/>
              <a:buChar char="•"/>
              <a:defRPr/>
            </a:pPr>
            <a:r>
              <a:rPr lang="en-GB" sz="1600">
                <a:solidFill>
                  <a:srgbClr val="000000"/>
                </a:solidFill>
                <a:latin typeface="Derailed"/>
              </a:rPr>
              <a:t>One of the </a:t>
            </a:r>
            <a:r>
              <a:rPr lang="en-GB" sz="1600" b="1">
                <a:solidFill>
                  <a:schemeClr val="tx2"/>
                </a:solidFill>
                <a:latin typeface="Derailed"/>
              </a:rPr>
              <a:t>safest</a:t>
            </a:r>
            <a:r>
              <a:rPr lang="en-GB" sz="1600">
                <a:solidFill>
                  <a:srgbClr val="000000"/>
                </a:solidFill>
                <a:latin typeface="Derailed"/>
              </a:rPr>
              <a:t> and </a:t>
            </a:r>
            <a:r>
              <a:rPr lang="en-GB" sz="1600" b="1">
                <a:solidFill>
                  <a:schemeClr val="tx2"/>
                </a:solidFill>
                <a:latin typeface="Derailed"/>
              </a:rPr>
              <a:t>friendliest</a:t>
            </a:r>
            <a:r>
              <a:rPr lang="en-GB" sz="1600">
                <a:solidFill>
                  <a:srgbClr val="000000"/>
                </a:solidFill>
                <a:latin typeface="Derailed"/>
              </a:rPr>
              <a:t> cities in England</a:t>
            </a:r>
          </a:p>
          <a:p>
            <a:pPr>
              <a:spcAft>
                <a:spcPts val="50"/>
              </a:spcAft>
              <a:buClr>
                <a:schemeClr val="tx1"/>
              </a:buClr>
              <a:defRPr/>
            </a:pPr>
            <a:endParaRPr lang="en-GB" sz="1600">
              <a:solidFill>
                <a:srgbClr val="000000"/>
              </a:solidFill>
              <a:latin typeface="Derailed"/>
            </a:endParaRPr>
          </a:p>
          <a:p>
            <a:pPr marL="342900" indent="-342900" fontAlgn="auto">
              <a:spcBef>
                <a:spcPts val="0"/>
              </a:spcBef>
              <a:spcAft>
                <a:spcPts val="50"/>
              </a:spcAft>
              <a:buClr>
                <a:schemeClr val="tx1"/>
              </a:buClr>
              <a:buFont typeface="Arial" panose="020B0604020202020204" pitchFamily="34" charset="0"/>
              <a:buChar char="•"/>
              <a:defRPr/>
            </a:pPr>
            <a:r>
              <a:rPr lang="en-GB" sz="1600">
                <a:solidFill>
                  <a:srgbClr val="000000"/>
                </a:solidFill>
                <a:latin typeface="Derailed"/>
              </a:rPr>
              <a:t>Population of over</a:t>
            </a:r>
            <a:r>
              <a:rPr lang="en-GB" sz="1600" b="1">
                <a:solidFill>
                  <a:schemeClr val="tx2"/>
                </a:solidFill>
                <a:latin typeface="Derailed"/>
              </a:rPr>
              <a:t> 300,000</a:t>
            </a:r>
          </a:p>
          <a:p>
            <a:pPr>
              <a:spcAft>
                <a:spcPts val="50"/>
              </a:spcAft>
              <a:buClr>
                <a:schemeClr val="tx1"/>
              </a:buClr>
              <a:defRPr/>
            </a:pPr>
            <a:endParaRPr lang="en-GB" sz="1600">
              <a:solidFill>
                <a:srgbClr val="000000"/>
              </a:solidFill>
              <a:latin typeface="Derailed"/>
            </a:endParaRPr>
          </a:p>
          <a:p>
            <a:pPr marL="342900" marR="0" lvl="0" indent="-342900" algn="l" defTabSz="914400" rtl="0" eaLnBrk="1" fontAlgn="auto" latinLnBrk="0" hangingPunct="1">
              <a:lnSpc>
                <a:spcPct val="100000"/>
              </a:lnSpc>
              <a:spcBef>
                <a:spcPts val="0"/>
              </a:spcBef>
              <a:spcAft>
                <a:spcPts val="50"/>
              </a:spcAft>
              <a:buClr>
                <a:schemeClr val="tx1"/>
              </a:buClr>
              <a:buSzTx/>
              <a:buFont typeface="Arial" panose="020B0604020202020204" pitchFamily="34" charset="0"/>
              <a:buChar char="•"/>
              <a:tabLst/>
              <a:defRPr/>
            </a:pPr>
            <a:r>
              <a:rPr kumimoji="0" lang="en-GB" sz="1600" b="1" i="0" u="none" strike="noStrike" kern="1200" cap="none" spc="0" normalizeH="0" baseline="0" noProof="0">
                <a:ln>
                  <a:noFill/>
                </a:ln>
                <a:solidFill>
                  <a:schemeClr val="tx2"/>
                </a:solidFill>
                <a:effectLst/>
                <a:uLnTx/>
                <a:uFillTx/>
                <a:latin typeface="Derailed"/>
              </a:rPr>
              <a:t>Student discounts </a:t>
            </a:r>
            <a:r>
              <a:rPr kumimoji="0" lang="en-GB" sz="1600" b="0" i="0" u="none" strike="noStrike" kern="1200" cap="none" spc="0" normalizeH="0" baseline="0" noProof="0">
                <a:ln>
                  <a:noFill/>
                </a:ln>
                <a:solidFill>
                  <a:srgbClr val="000000"/>
                </a:solidFill>
                <a:effectLst/>
                <a:uLnTx/>
                <a:uFillTx/>
                <a:latin typeface="Derailed"/>
              </a:rPr>
              <a:t>available all over the city</a:t>
            </a:r>
            <a:endParaRPr lang="en-GB" sz="1600" b="0" i="0" u="none" strike="noStrike" kern="1200" cap="none" spc="0" normalizeH="0" baseline="0" noProof="0">
              <a:ln>
                <a:noFill/>
              </a:ln>
              <a:solidFill>
                <a:srgbClr val="000000"/>
              </a:solidFill>
              <a:effectLst/>
              <a:uLnTx/>
              <a:uFillTx/>
              <a:latin typeface="Derailed"/>
            </a:endParaRPr>
          </a:p>
          <a:p>
            <a:pPr>
              <a:spcAft>
                <a:spcPts val="50"/>
              </a:spcAft>
              <a:buClr>
                <a:schemeClr val="tx1"/>
              </a:buClr>
              <a:defRPr/>
            </a:pPr>
            <a:endParaRPr lang="en-GB" sz="1600">
              <a:solidFill>
                <a:srgbClr val="000000"/>
              </a:solidFill>
              <a:latin typeface="Derailed"/>
            </a:endParaRPr>
          </a:p>
          <a:p>
            <a:pPr marL="342900" marR="0" lvl="0" indent="-342900" algn="l" defTabSz="914400" rtl="0" eaLnBrk="1" fontAlgn="auto" latinLnBrk="0" hangingPunct="1">
              <a:lnSpc>
                <a:spcPct val="100000"/>
              </a:lnSpc>
              <a:spcBef>
                <a:spcPts val="0"/>
              </a:spcBef>
              <a:spcAft>
                <a:spcPts val="50"/>
              </a:spcAft>
              <a:buClr>
                <a:schemeClr val="tx1"/>
              </a:buClr>
              <a:buSzTx/>
              <a:buFont typeface="Arial" panose="020B0604020202020204" pitchFamily="34" charset="0"/>
              <a:buChar char="•"/>
              <a:tabLst/>
              <a:defRPr/>
            </a:pPr>
            <a:r>
              <a:rPr kumimoji="0" lang="en-GB" sz="1600" b="1" i="0" u="none" strike="noStrike" kern="1200" cap="none" spc="0" normalizeH="0" baseline="0" noProof="0">
                <a:ln>
                  <a:noFill/>
                </a:ln>
                <a:solidFill>
                  <a:schemeClr val="tx2"/>
                </a:solidFill>
                <a:effectLst/>
                <a:uLnTx/>
                <a:uFillTx/>
                <a:latin typeface="Derailed"/>
              </a:rPr>
              <a:t>Lively</a:t>
            </a:r>
            <a:r>
              <a:rPr kumimoji="0" lang="en-GB" sz="1600" b="0" i="0" u="none" strike="noStrike" kern="1200" cap="none" spc="0" normalizeH="0" baseline="0" noProof="0">
                <a:ln>
                  <a:noFill/>
                </a:ln>
                <a:solidFill>
                  <a:schemeClr val="tx2"/>
                </a:solidFill>
                <a:effectLst/>
                <a:uLnTx/>
                <a:uFillTx/>
                <a:latin typeface="Derailed"/>
              </a:rPr>
              <a:t>, </a:t>
            </a:r>
            <a:r>
              <a:rPr kumimoji="0" lang="en-GB" sz="1600" b="0" i="0" u="none" strike="noStrike" kern="1200" cap="none" spc="0" normalizeH="0" baseline="0" noProof="0">
                <a:ln>
                  <a:noFill/>
                </a:ln>
                <a:solidFill>
                  <a:srgbClr val="000000"/>
                </a:solidFill>
                <a:effectLst/>
                <a:uLnTx/>
                <a:uFillTx/>
                <a:latin typeface="Derailed"/>
              </a:rPr>
              <a:t>with lots of activities, yet still </a:t>
            </a:r>
            <a:r>
              <a:rPr kumimoji="0" lang="en-GB" sz="1600" b="1" i="0" u="none" strike="noStrike" kern="1200" cap="none" spc="0" normalizeH="0" baseline="0" noProof="0">
                <a:ln>
                  <a:noFill/>
                </a:ln>
                <a:solidFill>
                  <a:schemeClr val="tx2"/>
                </a:solidFill>
                <a:effectLst/>
                <a:uLnTx/>
                <a:uFillTx/>
                <a:latin typeface="Derailed"/>
              </a:rPr>
              <a:t>compact</a:t>
            </a:r>
            <a:endParaRPr lang="en-GB" sz="1600" b="1" i="0" u="none" strike="noStrike" kern="1200" cap="none" spc="0" normalizeH="0" baseline="0" noProof="0">
              <a:ln>
                <a:noFill/>
              </a:ln>
              <a:solidFill>
                <a:schemeClr val="tx2"/>
              </a:solidFill>
              <a:effectLst/>
              <a:uLnTx/>
              <a:uFillTx/>
              <a:latin typeface="Derailed"/>
            </a:endParaRPr>
          </a:p>
          <a:p>
            <a:pPr>
              <a:spcAft>
                <a:spcPts val="50"/>
              </a:spcAft>
              <a:buClr>
                <a:schemeClr val="tx1"/>
              </a:buClr>
              <a:defRPr/>
            </a:pPr>
            <a:endParaRPr lang="en-GB" sz="1600" b="1">
              <a:solidFill>
                <a:schemeClr val="tx2"/>
              </a:solidFill>
              <a:latin typeface="Derailed"/>
            </a:endParaRPr>
          </a:p>
          <a:p>
            <a:pPr marL="342900" indent="-342900">
              <a:spcAft>
                <a:spcPts val="50"/>
              </a:spcAft>
              <a:buClr>
                <a:schemeClr val="tx1"/>
              </a:buClr>
              <a:buFont typeface="Arial" panose="020B0604020202020204" pitchFamily="34" charset="0"/>
              <a:buChar char="•"/>
              <a:defRPr/>
            </a:pPr>
            <a:r>
              <a:rPr lang="en-GB" sz="1600" b="1">
                <a:solidFill>
                  <a:schemeClr val="tx2"/>
                </a:solidFill>
                <a:latin typeface="Derailed"/>
              </a:rPr>
              <a:t>Walkable</a:t>
            </a:r>
            <a:r>
              <a:rPr lang="en-GB" sz="1600">
                <a:solidFill>
                  <a:schemeClr val="tx2"/>
                </a:solidFill>
                <a:latin typeface="Derailed"/>
              </a:rPr>
              <a:t>, </a:t>
            </a:r>
            <a:r>
              <a:rPr lang="en-GB" sz="1600">
                <a:latin typeface="Derailed"/>
              </a:rPr>
              <a:t>but with good local </a:t>
            </a:r>
            <a:r>
              <a:rPr lang="en-GB" sz="1600" b="1">
                <a:solidFill>
                  <a:schemeClr val="tx2"/>
                </a:solidFill>
                <a:latin typeface="Derailed"/>
              </a:rPr>
              <a:t>bus and Metro</a:t>
            </a:r>
            <a:r>
              <a:rPr lang="en-GB" sz="1600">
                <a:latin typeface="Derailed"/>
              </a:rPr>
              <a:t> options</a:t>
            </a:r>
            <a:endParaRPr lang="en-GB" sz="1600" i="0" u="none" strike="noStrike" kern="1200" cap="none" spc="0" normalizeH="0" baseline="0" noProof="0">
              <a:ln>
                <a:noFill/>
              </a:ln>
              <a:effectLst/>
              <a:uLnTx/>
              <a:uFillTx/>
              <a:latin typeface="Derailed"/>
            </a:endParaRPr>
          </a:p>
          <a:p>
            <a:pPr>
              <a:spcAft>
                <a:spcPts val="50"/>
              </a:spcAft>
              <a:buClr>
                <a:schemeClr val="tx1"/>
              </a:buClr>
              <a:defRPr/>
            </a:pPr>
            <a:endParaRPr lang="en-GB" sz="1600">
              <a:solidFill>
                <a:srgbClr val="051435"/>
              </a:solidFill>
              <a:latin typeface="Derailed"/>
            </a:endParaRPr>
          </a:p>
          <a:p>
            <a:pPr marL="342900" marR="0" lvl="0" indent="-342900" algn="l" defTabSz="914400" rtl="0" eaLnBrk="1" fontAlgn="auto" latinLnBrk="0" hangingPunct="1">
              <a:lnSpc>
                <a:spcPct val="100000"/>
              </a:lnSpc>
              <a:spcBef>
                <a:spcPts val="0"/>
              </a:spcBef>
              <a:spcAft>
                <a:spcPts val="50"/>
              </a:spcAft>
              <a:buClr>
                <a:schemeClr val="tx1"/>
              </a:buClr>
              <a:buSzTx/>
              <a:buFont typeface="Arial" panose="020B0604020202020204" pitchFamily="34" charset="0"/>
              <a:buChar char="•"/>
              <a:tabLst/>
              <a:defRPr/>
            </a:pPr>
            <a:r>
              <a:rPr kumimoji="0" lang="en-GB" sz="1600" b="0" i="0" u="none" strike="noStrike" kern="1200" cap="none" spc="0" normalizeH="0" baseline="0" noProof="0">
                <a:ln>
                  <a:noFill/>
                </a:ln>
                <a:solidFill>
                  <a:srgbClr val="000000"/>
                </a:solidFill>
                <a:effectLst/>
                <a:uLnTx/>
                <a:uFillTx/>
                <a:latin typeface="Derailed"/>
              </a:rPr>
              <a:t>One of the </a:t>
            </a:r>
            <a:r>
              <a:rPr kumimoji="0" lang="en-GB" sz="1600" b="1" i="0" u="none" strike="noStrike" kern="1200" cap="none" spc="0" normalizeH="0" baseline="0" noProof="0">
                <a:ln>
                  <a:noFill/>
                </a:ln>
                <a:solidFill>
                  <a:schemeClr val="tx2"/>
                </a:solidFill>
                <a:effectLst/>
                <a:uLnTx/>
                <a:uFillTx/>
                <a:latin typeface="Derailed"/>
              </a:rPr>
              <a:t>driest</a:t>
            </a:r>
            <a:r>
              <a:rPr kumimoji="0" lang="en-GB" sz="1600" b="0" i="0" u="none" strike="noStrike" kern="1200" cap="none" spc="0" normalizeH="0" baseline="0" noProof="0">
                <a:ln>
                  <a:noFill/>
                </a:ln>
                <a:solidFill>
                  <a:schemeClr val="tx2"/>
                </a:solidFill>
                <a:effectLst/>
                <a:uLnTx/>
                <a:uFillTx/>
                <a:latin typeface="Derailed"/>
              </a:rPr>
              <a:t> </a:t>
            </a:r>
            <a:r>
              <a:rPr kumimoji="0" lang="en-GB" sz="1600" b="0" i="0" u="none" strike="noStrike" kern="1200" cap="none" spc="0" normalizeH="0" baseline="0" noProof="0">
                <a:ln>
                  <a:noFill/>
                </a:ln>
                <a:solidFill>
                  <a:srgbClr val="000000"/>
                </a:solidFill>
                <a:effectLst/>
                <a:uLnTx/>
                <a:uFillTx/>
                <a:latin typeface="Derailed"/>
              </a:rPr>
              <a:t>cities in the UK, but windy!</a:t>
            </a:r>
            <a:endParaRPr lang="en-GB" sz="1600" b="0" i="0" u="none" strike="noStrike" kern="1200" cap="none" spc="0" normalizeH="0" baseline="0" noProof="0">
              <a:ln>
                <a:noFill/>
              </a:ln>
              <a:solidFill>
                <a:srgbClr val="000000"/>
              </a:solidFill>
              <a:effectLst/>
              <a:uLnTx/>
              <a:uFillTx/>
              <a:latin typeface="Derailed"/>
            </a:endParaRPr>
          </a:p>
          <a:p>
            <a:pPr marL="342900" indent="-342900">
              <a:spcAft>
                <a:spcPts val="50"/>
              </a:spcAft>
              <a:buClr>
                <a:schemeClr val="tx1"/>
              </a:buClr>
              <a:buFont typeface="Arial" panose="020B0604020202020204" pitchFamily="34" charset="0"/>
              <a:buChar char="•"/>
              <a:defRPr/>
            </a:pPr>
            <a:endParaRPr lang="en-GB" sz="1600">
              <a:solidFill>
                <a:srgbClr val="000000"/>
              </a:solidFill>
              <a:latin typeface="Derailed"/>
            </a:endParaRPr>
          </a:p>
          <a:p>
            <a:pPr>
              <a:buClr>
                <a:schemeClr val="tx1"/>
              </a:buClr>
              <a:buFont typeface="Arial" panose="020B0604020202020204" pitchFamily="34" charset="0"/>
              <a:buChar char="•"/>
              <a:defRPr/>
            </a:pPr>
            <a:r>
              <a:rPr lang="en-GB" sz="1600">
                <a:solidFill>
                  <a:srgbClr val="000000"/>
                </a:solidFill>
                <a:ea typeface="+mn-lt"/>
                <a:cs typeface="+mn-lt"/>
              </a:rPr>
              <a:t>     Close to </a:t>
            </a:r>
            <a:r>
              <a:rPr lang="en-GB" sz="1600" b="1">
                <a:solidFill>
                  <a:schemeClr val="tx2"/>
                </a:solidFill>
                <a:ea typeface="+mn-lt"/>
                <a:cs typeface="+mn-lt"/>
              </a:rPr>
              <a:t>nature, beaches &amp; historical architecture</a:t>
            </a:r>
            <a:r>
              <a:rPr lang="en-GB" sz="1600" b="1">
                <a:solidFill>
                  <a:srgbClr val="000000"/>
                </a:solidFill>
                <a:ea typeface="+mn-lt"/>
                <a:cs typeface="+mn-lt"/>
              </a:rPr>
              <a:t>: </a:t>
            </a:r>
            <a:endParaRPr lang="en-GB" b="1">
              <a:solidFill>
                <a:srgbClr val="051435"/>
              </a:solidFill>
              <a:ea typeface="+mn-lt"/>
              <a:cs typeface="+mn-lt"/>
            </a:endParaRPr>
          </a:p>
          <a:p>
            <a:pPr>
              <a:buClr>
                <a:schemeClr val="tx1"/>
              </a:buClr>
              <a:defRPr/>
            </a:pPr>
            <a:r>
              <a:rPr lang="en-GB" sz="1600">
                <a:solidFill>
                  <a:srgbClr val="000000"/>
                </a:solidFill>
                <a:ea typeface="+mn-lt"/>
                <a:cs typeface="+mn-lt"/>
              </a:rPr>
              <a:t>      More castles and historic battle sites than any other region in England</a:t>
            </a:r>
            <a:endParaRPr lang="en-GB"/>
          </a:p>
          <a:p>
            <a:pPr marL="342900" indent="-342900">
              <a:spcAft>
                <a:spcPts val="50"/>
              </a:spcAft>
              <a:buClr>
                <a:schemeClr val="tx1"/>
              </a:buClr>
              <a:buFont typeface="Arial" panose="020B0604020202020204" pitchFamily="34" charset="0"/>
              <a:buChar char="•"/>
              <a:defRPr/>
            </a:pPr>
            <a:endParaRPr lang="en-GB" sz="1600" b="1">
              <a:solidFill>
                <a:schemeClr val="tx2"/>
              </a:solidFill>
              <a:ea typeface="+mn-lt"/>
              <a:cs typeface="+mn-lt"/>
            </a:endParaRPr>
          </a:p>
          <a:p>
            <a:pPr marL="342900" indent="-342900">
              <a:spcAft>
                <a:spcPts val="50"/>
              </a:spcAft>
              <a:buClr>
                <a:schemeClr val="tx1"/>
              </a:buClr>
              <a:buFont typeface="Arial" panose="020B0604020202020204" pitchFamily="34" charset="0"/>
              <a:buChar char="•"/>
              <a:defRPr/>
            </a:pPr>
            <a:r>
              <a:rPr lang="en-GB" sz="1600" b="1">
                <a:solidFill>
                  <a:schemeClr val="tx2"/>
                </a:solidFill>
                <a:ea typeface="+mn-lt"/>
                <a:cs typeface="+mn-lt"/>
              </a:rPr>
              <a:t>Hub for innovation and enterprise:</a:t>
            </a:r>
            <a:r>
              <a:rPr lang="en-GB" sz="1600">
                <a:solidFill>
                  <a:srgbClr val="000000"/>
                </a:solidFill>
                <a:ea typeface="+mn-lt"/>
                <a:cs typeface="+mn-lt"/>
              </a:rPr>
              <a:t> Largest AI data centre in Europe, Nissan, Accenture, Sage, Ubisoft, Atom Bank, Crown Works.</a:t>
            </a:r>
          </a:p>
          <a:p>
            <a:pPr marL="342900" indent="-342900">
              <a:spcAft>
                <a:spcPts val="50"/>
              </a:spcAft>
              <a:buClr>
                <a:schemeClr val="tx1"/>
              </a:buClr>
              <a:buFont typeface="Arial" panose="020B0604020202020204" pitchFamily="34" charset="0"/>
              <a:buChar char="•"/>
              <a:defRPr/>
            </a:pPr>
            <a:endParaRPr lang="en-GB" sz="1600">
              <a:solidFill>
                <a:srgbClr val="000000"/>
              </a:solidFill>
              <a:ea typeface="+mn-lt"/>
              <a:cs typeface="+mn-lt"/>
            </a:endParaRPr>
          </a:p>
          <a:p>
            <a:pPr marL="342900" indent="-342900">
              <a:spcAft>
                <a:spcPts val="50"/>
              </a:spcAft>
              <a:buClr>
                <a:schemeClr val="tx1"/>
              </a:buClr>
              <a:buFont typeface="Arial" panose="020B0604020202020204" pitchFamily="34" charset="0"/>
              <a:buChar char="•"/>
              <a:defRPr/>
            </a:pPr>
            <a:r>
              <a:rPr lang="en-GB" sz="1600">
                <a:solidFill>
                  <a:srgbClr val="000000"/>
                </a:solidFill>
              </a:rPr>
              <a:t>Home to countless </a:t>
            </a:r>
            <a:r>
              <a:rPr lang="en-GB" sz="1600" b="1">
                <a:solidFill>
                  <a:schemeClr val="tx2"/>
                </a:solidFill>
              </a:rPr>
              <a:t>bars &amp; restaurants, multiple art galleries </a:t>
            </a:r>
            <a:r>
              <a:rPr lang="en-GB" sz="1600">
                <a:solidFill>
                  <a:srgbClr val="000000"/>
                </a:solidFill>
              </a:rPr>
              <a:t>and theatres, cinemas, parks, </a:t>
            </a:r>
            <a:r>
              <a:rPr lang="en-GB" sz="1600" b="1">
                <a:solidFill>
                  <a:schemeClr val="tx2"/>
                </a:solidFill>
              </a:rPr>
              <a:t>music festivals</a:t>
            </a:r>
            <a:r>
              <a:rPr lang="en-GB" sz="1600">
                <a:solidFill>
                  <a:srgbClr val="000000"/>
                </a:solidFill>
              </a:rPr>
              <a:t>, sporting events...</a:t>
            </a:r>
          </a:p>
          <a:p>
            <a:pPr>
              <a:buClr>
                <a:schemeClr val="tx1"/>
              </a:buClr>
              <a:defRPr/>
            </a:pPr>
            <a:endParaRPr lang="en-GB" sz="1600">
              <a:solidFill>
                <a:srgbClr val="000000"/>
              </a:solidFill>
            </a:endParaRPr>
          </a:p>
          <a:p>
            <a:pPr>
              <a:buClr>
                <a:schemeClr val="tx1"/>
              </a:buClr>
              <a:buFont typeface="Arial" panose="020B0604020202020204" pitchFamily="34" charset="0"/>
              <a:buChar char="•"/>
              <a:defRPr/>
            </a:pPr>
            <a:endParaRPr lang="en-GB">
              <a:solidFill>
                <a:srgbClr val="000000"/>
              </a:solidFill>
            </a:endParaRPr>
          </a:p>
          <a:p>
            <a:pPr>
              <a:buClr>
                <a:schemeClr val="tx1"/>
              </a:buClr>
              <a:defRPr/>
            </a:pPr>
            <a:endParaRPr lang="en-GB">
              <a:solidFill>
                <a:srgbClr val="000000"/>
              </a:solidFill>
              <a:ea typeface="+mn-lt"/>
              <a:cs typeface="+mn-lt"/>
            </a:endParaRPr>
          </a:p>
          <a:p>
            <a:pPr marL="342900" indent="-342900">
              <a:spcAft>
                <a:spcPts val="50"/>
              </a:spcAft>
              <a:buClr>
                <a:schemeClr val="tx1"/>
              </a:buClr>
              <a:buFont typeface="Arial" panose="020B0604020202020204" pitchFamily="34" charset="0"/>
              <a:buChar char="•"/>
              <a:defRPr/>
            </a:pPr>
            <a:endParaRPr lang="en-GB">
              <a:solidFill>
                <a:srgbClr val="000000"/>
              </a:solidFill>
            </a:endParaRPr>
          </a:p>
          <a:p>
            <a:pPr marL="342900" indent="-342900">
              <a:spcAft>
                <a:spcPts val="50"/>
              </a:spcAft>
              <a:buClr>
                <a:schemeClr val="tx1"/>
              </a:buClr>
              <a:buFont typeface="Arial" panose="020B0604020202020204" pitchFamily="34" charset="0"/>
              <a:buChar char="•"/>
              <a:defRPr/>
            </a:pPr>
            <a:endParaRPr lang="en-GB">
              <a:solidFill>
                <a:srgbClr val="000000"/>
              </a:solidFill>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3199" y="740217"/>
            <a:ext cx="4018387" cy="2686442"/>
          </a:xfrm>
          <a:prstGeom prst="rect">
            <a:avLst/>
          </a:prstGeom>
        </p:spPr>
      </p:pic>
      <p:pic>
        <p:nvPicPr>
          <p:cNvPr id="9" name="Picture 15" descr="A picture containing outdoor, sky, ground, shore&#10;&#10;Description automatically generated">
            <a:extLst>
              <a:ext uri="{FF2B5EF4-FFF2-40B4-BE49-F238E27FC236}">
                <a16:creationId xmlns:a16="http://schemas.microsoft.com/office/drawing/2014/main" id="{66B12CEC-DA07-572C-1A53-F1C1657ACD8E}"/>
              </a:ext>
            </a:extLst>
          </p:cNvPr>
          <p:cNvPicPr>
            <a:picLocks noChangeAspect="1"/>
          </p:cNvPicPr>
          <p:nvPr/>
        </p:nvPicPr>
        <p:blipFill>
          <a:blip r:embed="rId4"/>
          <a:stretch>
            <a:fillRect/>
          </a:stretch>
        </p:blipFill>
        <p:spPr>
          <a:xfrm>
            <a:off x="7596743" y="3431287"/>
            <a:ext cx="4024703" cy="2445739"/>
          </a:xfrm>
          <a:prstGeom prst="rect">
            <a:avLst/>
          </a:prstGeom>
        </p:spPr>
      </p:pic>
    </p:spTree>
    <p:extLst>
      <p:ext uri="{BB962C8B-B14F-4D97-AF65-F5344CB8AC3E}">
        <p14:creationId xmlns:p14="http://schemas.microsoft.com/office/powerpoint/2010/main" val="403462114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7196F-F8E5-9407-FA6A-01DE1B885D5C}"/>
              </a:ext>
            </a:extLst>
          </p:cNvPr>
          <p:cNvSpPr>
            <a:spLocks noGrp="1"/>
          </p:cNvSpPr>
          <p:nvPr>
            <p:ph type="title"/>
          </p:nvPr>
        </p:nvSpPr>
        <p:spPr/>
        <p:txBody>
          <a:bodyPr/>
          <a:lstStyle/>
          <a:p>
            <a:r>
              <a:rPr lang="en-GB" err="1"/>
              <a:t>ncl</a:t>
            </a:r>
            <a:r>
              <a:rPr lang="en-GB"/>
              <a:t>+ Award Student Experience</a:t>
            </a:r>
          </a:p>
        </p:txBody>
      </p:sp>
      <p:sp>
        <p:nvSpPr>
          <p:cNvPr id="4" name="Content Placeholder 3">
            <a:extLst>
              <a:ext uri="{FF2B5EF4-FFF2-40B4-BE49-F238E27FC236}">
                <a16:creationId xmlns:a16="http://schemas.microsoft.com/office/drawing/2014/main" id="{FCFE5C48-6359-B00B-5917-D701BD7AC73D}"/>
              </a:ext>
            </a:extLst>
          </p:cNvPr>
          <p:cNvSpPr>
            <a:spLocks noGrp="1"/>
          </p:cNvSpPr>
          <p:nvPr>
            <p:ph sz="quarter" idx="11"/>
          </p:nvPr>
        </p:nvSpPr>
        <p:spPr>
          <a:xfrm>
            <a:off x="4433777" y="1690689"/>
            <a:ext cx="7495953" cy="4360862"/>
          </a:xfrm>
        </p:spPr>
        <p:txBody>
          <a:bodyPr vert="horz" lIns="91440" tIns="45720" rIns="91440" bIns="45720" rtlCol="0" anchor="t">
            <a:normAutofit/>
          </a:bodyPr>
          <a:lstStyle/>
          <a:p>
            <a:endParaRPr lang="en-GB" sz="2400"/>
          </a:p>
          <a:p>
            <a:r>
              <a:rPr lang="en-GB" sz="2400"/>
              <a:t>"The </a:t>
            </a:r>
            <a:r>
              <a:rPr lang="en-GB" sz="2400" err="1"/>
              <a:t>ncl</a:t>
            </a:r>
            <a:r>
              <a:rPr lang="en-GB" sz="2400"/>
              <a:t>+ Award has been an incredibly valuable experience. It has helped me recognise and articulate my transferable skills in a structured, employer-facing way. As an international student building a career in the UK, I believe this award will significantly increase the value of my CV and strengthen future job applications." </a:t>
            </a:r>
            <a:r>
              <a:rPr lang="en-GB" sz="2400" b="1"/>
              <a:t>MSc Operations, Logistics and Supply Chain Management student 2026</a:t>
            </a:r>
            <a:endParaRPr lang="en-GB" sz="2400"/>
          </a:p>
          <a:p>
            <a:endParaRPr lang="en-GB"/>
          </a:p>
        </p:txBody>
      </p:sp>
      <p:pic>
        <p:nvPicPr>
          <p:cNvPr id="12" name="Content Placeholder 11">
            <a:extLst>
              <a:ext uri="{FF2B5EF4-FFF2-40B4-BE49-F238E27FC236}">
                <a16:creationId xmlns:a16="http://schemas.microsoft.com/office/drawing/2014/main" id="{2EA532FA-D022-9F16-0715-01F293796ABA}"/>
              </a:ext>
            </a:extLst>
          </p:cNvPr>
          <p:cNvPicPr>
            <a:picLocks noGrp="1" noChangeAspect="1"/>
          </p:cNvPicPr>
          <p:nvPr>
            <p:ph sz="quarter" idx="10"/>
          </p:nvPr>
        </p:nvPicPr>
        <p:blipFill>
          <a:blip r:embed="rId2"/>
          <a:stretch>
            <a:fillRect/>
          </a:stretch>
        </p:blipFill>
        <p:spPr>
          <a:xfrm>
            <a:off x="775911" y="2111263"/>
            <a:ext cx="3081155" cy="3519714"/>
          </a:xfrm>
          <a:prstGeom prst="rect">
            <a:avLst/>
          </a:prstGeom>
        </p:spPr>
      </p:pic>
    </p:spTree>
    <p:extLst>
      <p:ext uri="{BB962C8B-B14F-4D97-AF65-F5344CB8AC3E}">
        <p14:creationId xmlns:p14="http://schemas.microsoft.com/office/powerpoint/2010/main" val="23347358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EA1CE-9A07-C585-EAE0-2B2F0561E614}"/>
              </a:ext>
            </a:extLst>
          </p:cNvPr>
          <p:cNvSpPr>
            <a:spLocks noGrp="1"/>
          </p:cNvSpPr>
          <p:nvPr>
            <p:ph type="title"/>
          </p:nvPr>
        </p:nvSpPr>
        <p:spPr>
          <a:xfrm>
            <a:off x="832936" y="777408"/>
            <a:ext cx="10515600" cy="1325563"/>
          </a:xfrm>
        </p:spPr>
        <p:txBody>
          <a:bodyPr/>
          <a:lstStyle/>
          <a:p>
            <a:r>
              <a:rPr lang="en-GB" sz="3200">
                <a:latin typeface="Derailed"/>
              </a:rPr>
              <a:t>Typical application timings in the UK; summer internships, placements and graduate schemes  </a:t>
            </a:r>
          </a:p>
        </p:txBody>
      </p:sp>
      <p:pic>
        <p:nvPicPr>
          <p:cNvPr id="5" name="Content Placeholder 4">
            <a:extLst>
              <a:ext uri="{FF2B5EF4-FFF2-40B4-BE49-F238E27FC236}">
                <a16:creationId xmlns:a16="http://schemas.microsoft.com/office/drawing/2014/main" id="{DE8B0750-5F15-BDB1-5707-BB8305D4659B}"/>
              </a:ext>
            </a:extLst>
          </p:cNvPr>
          <p:cNvPicPr>
            <a:picLocks noGrp="1" noChangeAspect="1"/>
          </p:cNvPicPr>
          <p:nvPr>
            <p:ph idx="1"/>
          </p:nvPr>
        </p:nvPicPr>
        <p:blipFill>
          <a:blip r:embed="rId3"/>
          <a:stretch>
            <a:fillRect/>
          </a:stretch>
        </p:blipFill>
        <p:spPr>
          <a:xfrm>
            <a:off x="1397619" y="2108107"/>
            <a:ext cx="9772919" cy="3453294"/>
          </a:xfrm>
        </p:spPr>
      </p:pic>
      <p:sp>
        <p:nvSpPr>
          <p:cNvPr id="6" name="TextBox 5">
            <a:extLst>
              <a:ext uri="{FF2B5EF4-FFF2-40B4-BE49-F238E27FC236}">
                <a16:creationId xmlns:a16="http://schemas.microsoft.com/office/drawing/2014/main" id="{BD99A345-4A43-93E8-C3A9-9A60D52A39C8}"/>
              </a:ext>
            </a:extLst>
          </p:cNvPr>
          <p:cNvSpPr txBox="1"/>
          <p:nvPr/>
        </p:nvSpPr>
        <p:spPr>
          <a:xfrm>
            <a:off x="1200923" y="5702540"/>
            <a:ext cx="10154093" cy="369332"/>
          </a:xfrm>
          <a:prstGeom prst="rect">
            <a:avLst/>
          </a:prstGeom>
          <a:noFill/>
        </p:spPr>
        <p:txBody>
          <a:bodyPr wrap="square" rtlCol="0">
            <a:spAutoFit/>
          </a:bodyPr>
          <a:lstStyle/>
          <a:p>
            <a:r>
              <a:rPr lang="en-GB">
                <a:latin typeface="Derailed" panose="020B0503030101060003" pitchFamily="34" charset="0"/>
              </a:rPr>
              <a:t>All timings are approximate and can vary depending on industry and role or size of company</a:t>
            </a:r>
          </a:p>
        </p:txBody>
      </p:sp>
    </p:spTree>
    <p:extLst>
      <p:ext uri="{BB962C8B-B14F-4D97-AF65-F5344CB8AC3E}">
        <p14:creationId xmlns:p14="http://schemas.microsoft.com/office/powerpoint/2010/main" val="1242083427"/>
      </p:ext>
    </p:extLst>
  </p:cSld>
  <p:clrMapOvr>
    <a:masterClrMapping/>
  </p:clrMapOvr>
  <p:extLst>
    <p:ext uri="{6950BFC3-D8DA-4A85-94F7-54DA5524770B}">
      <p188:commentRel xmlns:p188="http://schemas.microsoft.com/office/powerpoint/2018/8/main" r:id="rId2"/>
    </p:ext>
  </p:extLs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3DF1-7AE5-6C9E-AA27-94924708A191}"/>
              </a:ext>
            </a:extLst>
          </p:cNvPr>
          <p:cNvSpPr>
            <a:spLocks noGrp="1"/>
          </p:cNvSpPr>
          <p:nvPr>
            <p:ph type="title"/>
          </p:nvPr>
        </p:nvSpPr>
        <p:spPr>
          <a:xfrm>
            <a:off x="520566" y="807030"/>
            <a:ext cx="11103770" cy="883658"/>
          </a:xfrm>
        </p:spPr>
        <p:txBody>
          <a:bodyPr anchor="ctr">
            <a:normAutofit/>
          </a:bodyPr>
          <a:lstStyle/>
          <a:p>
            <a:r>
              <a:rPr lang="en-GB"/>
              <a:t>Meeting Employers </a:t>
            </a:r>
          </a:p>
        </p:txBody>
      </p:sp>
      <p:sp>
        <p:nvSpPr>
          <p:cNvPr id="12" name="Content Placeholder 2">
            <a:extLst>
              <a:ext uri="{FF2B5EF4-FFF2-40B4-BE49-F238E27FC236}">
                <a16:creationId xmlns:a16="http://schemas.microsoft.com/office/drawing/2014/main" id="{2CBEAC6D-6A34-958B-F649-91ABF7DA4416}"/>
              </a:ext>
            </a:extLst>
          </p:cNvPr>
          <p:cNvSpPr>
            <a:spLocks noGrp="1"/>
          </p:cNvSpPr>
          <p:nvPr>
            <p:ph sz="half" idx="1"/>
          </p:nvPr>
        </p:nvSpPr>
        <p:spPr>
          <a:xfrm>
            <a:off x="685801" y="1970315"/>
            <a:ext cx="5693228" cy="3878036"/>
          </a:xfrm>
        </p:spPr>
        <p:txBody>
          <a:bodyPr vert="horz" lIns="91440" tIns="45720" rIns="91440" bIns="45720" rtlCol="0" anchor="t">
            <a:normAutofit fontScale="85000" lnSpcReduction="20000"/>
          </a:bodyPr>
          <a:lstStyle/>
          <a:p>
            <a:pPr marL="457200" indent="-457200">
              <a:buFont typeface="Wingdings" panose="05000000000000000000" pitchFamily="2" charset="2"/>
              <a:buChar char="§"/>
            </a:pPr>
            <a:r>
              <a:rPr lang="en-US"/>
              <a:t>Lots of opportunities</a:t>
            </a:r>
          </a:p>
          <a:p>
            <a:pPr marL="457200" indent="-457200">
              <a:buFont typeface="Wingdings" panose="05000000000000000000" pitchFamily="2" charset="2"/>
              <a:buChar char="§"/>
            </a:pPr>
            <a:r>
              <a:rPr lang="en-US"/>
              <a:t>Graduate Fair – 5-6  Oct</a:t>
            </a:r>
          </a:p>
          <a:p>
            <a:pPr marL="457200" indent="-457200">
              <a:buFont typeface="Wingdings" panose="05000000000000000000" pitchFamily="2" charset="2"/>
              <a:buChar char="§"/>
            </a:pPr>
            <a:r>
              <a:rPr lang="en-US"/>
              <a:t>Pop ups for part-time work</a:t>
            </a:r>
          </a:p>
          <a:p>
            <a:pPr marL="457200" indent="-457200">
              <a:buFont typeface="Wingdings" panose="05000000000000000000" pitchFamily="2" charset="2"/>
              <a:buChar char="§"/>
            </a:pPr>
            <a:r>
              <a:rPr lang="en-US"/>
              <a:t>Science  Careers Outside the Lab</a:t>
            </a:r>
          </a:p>
          <a:p>
            <a:pPr marL="457200" indent="-457200">
              <a:buFont typeface="Wingdings" panose="05000000000000000000" pitchFamily="2" charset="2"/>
              <a:buChar char="§"/>
            </a:pPr>
            <a:r>
              <a:rPr lang="en-US"/>
              <a:t>Creative Careers </a:t>
            </a:r>
          </a:p>
          <a:p>
            <a:pPr marL="457200" indent="-457200">
              <a:buFont typeface="Wingdings" panose="05000000000000000000" pitchFamily="2" charset="2"/>
              <a:buChar char="§"/>
            </a:pPr>
            <a:r>
              <a:rPr lang="en-US"/>
              <a:t>Spring Graduates Fair</a:t>
            </a:r>
          </a:p>
          <a:p>
            <a:pPr marL="457200" indent="-457200">
              <a:buFont typeface="Wingdings" panose="05000000000000000000" pitchFamily="2" charset="2"/>
              <a:buChar char="§"/>
            </a:pPr>
            <a:r>
              <a:rPr lang="en-US"/>
              <a:t>Employer workshops/drop ins</a:t>
            </a:r>
          </a:p>
          <a:p>
            <a:pPr marL="457200" indent="-457200">
              <a:buFont typeface="Wingdings" panose="05000000000000000000" pitchFamily="2" charset="2"/>
              <a:buChar char="§"/>
            </a:pPr>
            <a:r>
              <a:rPr lang="en-US"/>
              <a:t>What’s happening in your faculty?</a:t>
            </a:r>
          </a:p>
          <a:p>
            <a:pPr marL="457200" indent="-457200">
              <a:buFont typeface="Wingdings" panose="05000000000000000000" pitchFamily="2" charset="2"/>
              <a:buChar char="§"/>
            </a:pPr>
            <a:r>
              <a:rPr lang="en-US"/>
              <a:t>What’s your strategy for engaging?</a:t>
            </a:r>
          </a:p>
        </p:txBody>
      </p:sp>
      <p:pic>
        <p:nvPicPr>
          <p:cNvPr id="7" name="Picture 6" descr="Two people shaking hands">
            <a:extLst>
              <a:ext uri="{FF2B5EF4-FFF2-40B4-BE49-F238E27FC236}">
                <a16:creationId xmlns:a16="http://schemas.microsoft.com/office/drawing/2014/main" id="{1A08AEB2-2108-54DB-6817-5CD7D7FD0B58}"/>
              </a:ext>
            </a:extLst>
          </p:cNvPr>
          <p:cNvPicPr>
            <a:picLocks noChangeAspect="1"/>
          </p:cNvPicPr>
          <p:nvPr/>
        </p:nvPicPr>
        <p:blipFill>
          <a:blip r:embed="rId3">
            <a:extLst>
              <a:ext uri="{28A0092B-C50C-407E-A947-70E740481C1C}">
                <a14:useLocalDpi xmlns:a14="http://schemas.microsoft.com/office/drawing/2010/main" val="0"/>
              </a:ext>
            </a:extLst>
          </a:blip>
          <a:srcRect l="11678" r="1" b="1"/>
          <a:stretch>
            <a:fillRect/>
          </a:stretch>
        </p:blipFill>
        <p:spPr>
          <a:xfrm>
            <a:off x="6822016" y="2046968"/>
            <a:ext cx="4684183" cy="3540125"/>
          </a:xfrm>
          <a:prstGeom prst="rect">
            <a:avLst/>
          </a:prstGeom>
          <a:noFill/>
        </p:spPr>
      </p:pic>
    </p:spTree>
    <p:extLst>
      <p:ext uri="{BB962C8B-B14F-4D97-AF65-F5344CB8AC3E}">
        <p14:creationId xmlns:p14="http://schemas.microsoft.com/office/powerpoint/2010/main" val="3754900373"/>
      </p:ext>
    </p:extLst>
  </p:cSld>
  <p:clrMapOvr>
    <a:masterClrMapping/>
  </p:clrMapOvr>
  <p:transition>
    <p:zoom dir="in"/>
  </p:transition>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C3841-1FF4-B442-1745-5EE1459E180B}"/>
              </a:ext>
            </a:extLst>
          </p:cNvPr>
          <p:cNvSpPr>
            <a:spLocks noGrp="1"/>
          </p:cNvSpPr>
          <p:nvPr>
            <p:ph type="title"/>
          </p:nvPr>
        </p:nvSpPr>
        <p:spPr>
          <a:xfrm>
            <a:off x="684098" y="905894"/>
            <a:ext cx="4818888" cy="873788"/>
          </a:xfrm>
        </p:spPr>
        <p:txBody>
          <a:bodyPr anchor="b">
            <a:normAutofit/>
          </a:bodyPr>
          <a:lstStyle/>
          <a:p>
            <a:r>
              <a:rPr lang="en-US" sz="5400"/>
              <a:t>Our top tips</a:t>
            </a:r>
            <a:endParaRPr lang="en-GB" sz="5400"/>
          </a:p>
        </p:txBody>
      </p:sp>
      <p:sp>
        <p:nvSpPr>
          <p:cNvPr id="3" name="Content Placeholder 2">
            <a:extLst>
              <a:ext uri="{FF2B5EF4-FFF2-40B4-BE49-F238E27FC236}">
                <a16:creationId xmlns:a16="http://schemas.microsoft.com/office/drawing/2014/main" id="{2EBAEDB6-882A-70DD-7BA6-4DAE2DFBA5CA}"/>
              </a:ext>
            </a:extLst>
          </p:cNvPr>
          <p:cNvSpPr>
            <a:spLocks noGrp="1"/>
          </p:cNvSpPr>
          <p:nvPr>
            <p:ph idx="1"/>
          </p:nvPr>
        </p:nvSpPr>
        <p:spPr>
          <a:xfrm>
            <a:off x="574385" y="1945758"/>
            <a:ext cx="6287556" cy="4426546"/>
          </a:xfrm>
        </p:spPr>
        <p:txBody>
          <a:bodyPr anchor="t">
            <a:normAutofit lnSpcReduction="10000"/>
          </a:bodyPr>
          <a:lstStyle/>
          <a:p>
            <a:pPr marL="457200" indent="-457200">
              <a:buFont typeface="+mj-lt"/>
              <a:buAutoNum type="arabicPeriod"/>
            </a:pPr>
            <a:r>
              <a:rPr lang="en-US" sz="1800" b="1">
                <a:cs typeface="Arial"/>
              </a:rPr>
              <a:t>Consider part-time work/ experience/ online experiences (look at Forage internships forage.com)</a:t>
            </a:r>
            <a:endParaRPr lang="en-US" sz="1800"/>
          </a:p>
          <a:p>
            <a:pPr marL="457200" indent="-457200">
              <a:buAutoNum type="arabicPeriod"/>
            </a:pPr>
            <a:r>
              <a:rPr lang="en-US" sz="1800" b="1">
                <a:cs typeface="Arial"/>
              </a:rPr>
              <a:t>Start early</a:t>
            </a:r>
            <a:r>
              <a:rPr lang="en-US" sz="1800">
                <a:cs typeface="Arial"/>
              </a:rPr>
              <a:t> – and be aware of application deadlines, particularly for graduate schemes </a:t>
            </a:r>
            <a:endParaRPr lang="en-US" sz="1800"/>
          </a:p>
          <a:p>
            <a:pPr marL="457200" indent="-457200">
              <a:buFont typeface="+mj-lt"/>
              <a:buAutoNum type="arabicPeriod"/>
            </a:pPr>
            <a:r>
              <a:rPr lang="en-US" sz="1800" b="1">
                <a:cs typeface="Arial"/>
              </a:rPr>
              <a:t>Prepare</a:t>
            </a:r>
            <a:r>
              <a:rPr lang="en-US" sz="1800">
                <a:cs typeface="Arial"/>
              </a:rPr>
              <a:t> for every stage of the application process and use our support </a:t>
            </a:r>
          </a:p>
          <a:p>
            <a:pPr marL="457200" indent="-457200">
              <a:buFont typeface="+mj-lt"/>
              <a:buAutoNum type="arabicPeriod"/>
            </a:pPr>
            <a:r>
              <a:rPr lang="en-US" sz="1800" b="1">
                <a:cs typeface="Arial"/>
              </a:rPr>
              <a:t>Get involved</a:t>
            </a:r>
            <a:r>
              <a:rPr lang="en-US" sz="1800">
                <a:cs typeface="Arial"/>
              </a:rPr>
              <a:t> in University life and consider gaining additional work experience during your studies</a:t>
            </a:r>
          </a:p>
          <a:p>
            <a:pPr marL="457200" indent="-457200">
              <a:buFont typeface="+mj-lt"/>
              <a:buAutoNum type="arabicPeriod"/>
            </a:pPr>
            <a:r>
              <a:rPr lang="en-US" sz="1800" b="1">
                <a:cs typeface="Arial"/>
              </a:rPr>
              <a:t>Build contacts</a:t>
            </a:r>
            <a:r>
              <a:rPr lang="en-US" sz="1800">
                <a:cs typeface="Arial"/>
              </a:rPr>
              <a:t>​ and engage with employers from the start of the academic year</a:t>
            </a:r>
          </a:p>
          <a:p>
            <a:pPr marL="457200" indent="-457200">
              <a:buAutoNum type="arabicPeriod"/>
            </a:pPr>
            <a:r>
              <a:rPr lang="en-US" sz="1800" b="1">
                <a:cs typeface="Arial"/>
              </a:rPr>
              <a:t>Apply for your National Insurance number </a:t>
            </a:r>
            <a:r>
              <a:rPr lang="en-US" sz="1800" b="1">
                <a:ea typeface="+mn-lt"/>
                <a:cs typeface="Arial"/>
              </a:rPr>
              <a:t>here </a:t>
            </a:r>
            <a:r>
              <a:rPr lang="en-US" sz="1800">
                <a:ea typeface="+mn-lt"/>
                <a:cs typeface="Arial"/>
                <a:hlinkClick r:id="rId3"/>
              </a:rPr>
              <a:t>h</a:t>
            </a:r>
            <a:r>
              <a:rPr lang="en-US" sz="1800">
                <a:ea typeface="+mn-lt"/>
                <a:cs typeface="+mn-lt"/>
                <a:hlinkClick r:id="rId3"/>
              </a:rPr>
              <a:t>ttps://www.gov.uk/apply-national-insurance-number</a:t>
            </a:r>
            <a:endParaRPr lang="en-US" sz="1800">
              <a:ea typeface="+mn-lt"/>
              <a:cs typeface="+mn-lt"/>
            </a:endParaRPr>
          </a:p>
          <a:p>
            <a:pPr marL="457200" indent="-457200">
              <a:buAutoNum type="arabicPeriod"/>
            </a:pPr>
            <a:endParaRPr lang="en-US" sz="1500">
              <a:cs typeface="Arial"/>
            </a:endParaRPr>
          </a:p>
          <a:p>
            <a:pPr marL="457200" indent="-457200">
              <a:buFont typeface="Arial" panose="020B0604020202020204" pitchFamily="34" charset="0"/>
              <a:buAutoNum type="arabicPeriod"/>
            </a:pPr>
            <a:endParaRPr lang="en-US" sz="1500" b="1">
              <a:cs typeface="Arial"/>
            </a:endParaRPr>
          </a:p>
          <a:p>
            <a:pPr>
              <a:buFont typeface="Wingdings" panose="05000000000000000000" pitchFamily="2" charset="2"/>
              <a:buChar char="§"/>
            </a:pPr>
            <a:endParaRPr lang="en-GB" sz="1500"/>
          </a:p>
        </p:txBody>
      </p:sp>
      <p:pic>
        <p:nvPicPr>
          <p:cNvPr id="4" name="Picture 3" descr="A qr code with dots&#10;&#10;Description automatically generated">
            <a:extLst>
              <a:ext uri="{FF2B5EF4-FFF2-40B4-BE49-F238E27FC236}">
                <a16:creationId xmlns:a16="http://schemas.microsoft.com/office/drawing/2014/main" id="{281C68DF-CFD5-44CA-769D-FDD3674B0D48}"/>
              </a:ext>
            </a:extLst>
          </p:cNvPr>
          <p:cNvPicPr>
            <a:picLocks noChangeAspect="1"/>
          </p:cNvPicPr>
          <p:nvPr/>
        </p:nvPicPr>
        <p:blipFill>
          <a:blip r:embed="rId4"/>
          <a:stretch>
            <a:fillRect/>
          </a:stretch>
        </p:blipFill>
        <p:spPr>
          <a:xfrm>
            <a:off x="8551936" y="2975888"/>
            <a:ext cx="2819116" cy="2841862"/>
          </a:xfrm>
          <a:prstGeom prst="rect">
            <a:avLst/>
          </a:prstGeom>
        </p:spPr>
      </p:pic>
      <p:sp>
        <p:nvSpPr>
          <p:cNvPr id="6" name="Arrow: Right 5">
            <a:extLst>
              <a:ext uri="{FF2B5EF4-FFF2-40B4-BE49-F238E27FC236}">
                <a16:creationId xmlns:a16="http://schemas.microsoft.com/office/drawing/2014/main" id="{E7D90109-EE9C-4EB3-2566-B297511816BD}"/>
              </a:ext>
            </a:extLst>
          </p:cNvPr>
          <p:cNvSpPr/>
          <p:nvPr/>
        </p:nvSpPr>
        <p:spPr>
          <a:xfrm>
            <a:off x="6854889" y="4157397"/>
            <a:ext cx="1562986" cy="6379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710926"/>
      </p:ext>
    </p:extLst>
  </p:cSld>
  <p:clrMapOvr>
    <a:masterClrMapping/>
  </p:clrMapOvr>
  <p:extLst>
    <p:ext uri="{6950BFC3-D8DA-4A85-94F7-54DA5524770B}">
      <p188:commentRel xmlns:p188="http://schemas.microsoft.com/office/powerpoint/2018/8/main" r:id="rId2"/>
    </p:ext>
  </p:extLs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146926B-A8E9-4534-8B6C-636B181E8884}"/>
              </a:ext>
            </a:extLst>
          </p:cNvPr>
          <p:cNvSpPr>
            <a:spLocks noGrp="1"/>
          </p:cNvSpPr>
          <p:nvPr>
            <p:ph type="ctrTitle"/>
          </p:nvPr>
        </p:nvSpPr>
        <p:spPr/>
        <p:txBody>
          <a:bodyPr>
            <a:normAutofit/>
          </a:bodyPr>
          <a:lstStyle/>
          <a:p>
            <a:r>
              <a:rPr lang="en-GB"/>
              <a:t>Find out more!</a:t>
            </a:r>
          </a:p>
        </p:txBody>
      </p:sp>
    </p:spTree>
    <p:extLst>
      <p:ext uri="{BB962C8B-B14F-4D97-AF65-F5344CB8AC3E}">
        <p14:creationId xmlns:p14="http://schemas.microsoft.com/office/powerpoint/2010/main" val="39932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4BECBE1-B739-614B-9F9E-CE76E59AAF2B}"/>
              </a:ext>
            </a:extLst>
          </p:cNvPr>
          <p:cNvSpPr>
            <a:spLocks noGrp="1"/>
          </p:cNvSpPr>
          <p:nvPr>
            <p:ph type="body" sz="quarter" idx="14"/>
          </p:nvPr>
        </p:nvSpPr>
        <p:spPr/>
        <p:txBody>
          <a:bodyPr>
            <a:normAutofit fontScale="85000" lnSpcReduction="20000"/>
          </a:bodyPr>
          <a:lstStyle/>
          <a:p>
            <a:r>
              <a:rPr lang="en-GB" b="1"/>
              <a:t>Find out more!</a:t>
            </a:r>
          </a:p>
        </p:txBody>
      </p:sp>
      <p:pic>
        <p:nvPicPr>
          <p:cNvPr id="3" name="Picture 2">
            <a:extLst>
              <a:ext uri="{FF2B5EF4-FFF2-40B4-BE49-F238E27FC236}">
                <a16:creationId xmlns:a16="http://schemas.microsoft.com/office/drawing/2014/main" id="{FBCF745D-8FC1-391C-BCF8-C46BF50B0CEF}"/>
              </a:ext>
            </a:extLst>
          </p:cNvPr>
          <p:cNvPicPr>
            <a:picLocks noChangeAspect="1"/>
          </p:cNvPicPr>
          <p:nvPr/>
        </p:nvPicPr>
        <p:blipFill>
          <a:blip r:embed="rId4"/>
          <a:stretch>
            <a:fillRect/>
          </a:stretch>
        </p:blipFill>
        <p:spPr>
          <a:xfrm>
            <a:off x="675237" y="2295195"/>
            <a:ext cx="2267610" cy="2267610"/>
          </a:xfrm>
          <a:prstGeom prst="rect">
            <a:avLst/>
          </a:prstGeom>
        </p:spPr>
      </p:pic>
      <p:pic>
        <p:nvPicPr>
          <p:cNvPr id="5" name="Picture 4">
            <a:extLst>
              <a:ext uri="{FF2B5EF4-FFF2-40B4-BE49-F238E27FC236}">
                <a16:creationId xmlns:a16="http://schemas.microsoft.com/office/drawing/2014/main" id="{01CA595D-DF7E-5F0C-814F-7615B61FE84C}"/>
              </a:ext>
            </a:extLst>
          </p:cNvPr>
          <p:cNvPicPr>
            <a:picLocks noChangeAspect="1"/>
          </p:cNvPicPr>
          <p:nvPr/>
        </p:nvPicPr>
        <p:blipFill>
          <a:blip r:embed="rId5"/>
          <a:stretch>
            <a:fillRect/>
          </a:stretch>
        </p:blipFill>
        <p:spPr>
          <a:xfrm>
            <a:off x="3353226" y="2295195"/>
            <a:ext cx="2267610" cy="2267610"/>
          </a:xfrm>
          <a:prstGeom prst="rect">
            <a:avLst/>
          </a:prstGeom>
        </p:spPr>
      </p:pic>
      <p:pic>
        <p:nvPicPr>
          <p:cNvPr id="8" name="Picture 7">
            <a:extLst>
              <a:ext uri="{FF2B5EF4-FFF2-40B4-BE49-F238E27FC236}">
                <a16:creationId xmlns:a16="http://schemas.microsoft.com/office/drawing/2014/main" id="{105FB665-D32D-6662-B59D-99FEF78042FF}"/>
              </a:ext>
            </a:extLst>
          </p:cNvPr>
          <p:cNvPicPr>
            <a:picLocks noChangeAspect="1"/>
          </p:cNvPicPr>
          <p:nvPr/>
        </p:nvPicPr>
        <p:blipFill>
          <a:blip r:embed="rId6"/>
          <a:stretch>
            <a:fillRect/>
          </a:stretch>
        </p:blipFill>
        <p:spPr>
          <a:xfrm>
            <a:off x="6096000" y="2295195"/>
            <a:ext cx="2267610" cy="2267610"/>
          </a:xfrm>
          <a:prstGeom prst="rect">
            <a:avLst/>
          </a:prstGeom>
        </p:spPr>
      </p:pic>
      <p:pic>
        <p:nvPicPr>
          <p:cNvPr id="10" name="Picture 9">
            <a:extLst>
              <a:ext uri="{FF2B5EF4-FFF2-40B4-BE49-F238E27FC236}">
                <a16:creationId xmlns:a16="http://schemas.microsoft.com/office/drawing/2014/main" id="{7662EF0D-25EC-425D-151E-9D5FC0935032}"/>
              </a:ext>
            </a:extLst>
          </p:cNvPr>
          <p:cNvPicPr>
            <a:picLocks noChangeAspect="1"/>
          </p:cNvPicPr>
          <p:nvPr/>
        </p:nvPicPr>
        <p:blipFill>
          <a:blip r:embed="rId7"/>
          <a:stretch>
            <a:fillRect/>
          </a:stretch>
        </p:blipFill>
        <p:spPr>
          <a:xfrm>
            <a:off x="8757718" y="2295194"/>
            <a:ext cx="2267609" cy="2267609"/>
          </a:xfrm>
          <a:prstGeom prst="rect">
            <a:avLst/>
          </a:prstGeom>
        </p:spPr>
      </p:pic>
      <p:sp>
        <p:nvSpPr>
          <p:cNvPr id="13" name="TextBox 12">
            <a:extLst>
              <a:ext uri="{FF2B5EF4-FFF2-40B4-BE49-F238E27FC236}">
                <a16:creationId xmlns:a16="http://schemas.microsoft.com/office/drawing/2014/main" id="{354AB82C-77C4-22F7-936E-B0B9A77EF42B}"/>
              </a:ext>
            </a:extLst>
          </p:cNvPr>
          <p:cNvSpPr txBox="1"/>
          <p:nvPr/>
        </p:nvSpPr>
        <p:spPr>
          <a:xfrm>
            <a:off x="3467527" y="1184074"/>
            <a:ext cx="1914524" cy="461665"/>
          </a:xfrm>
          <a:prstGeom prst="rect">
            <a:avLst/>
          </a:prstGeom>
          <a:noFill/>
        </p:spPr>
        <p:txBody>
          <a:bodyPr wrap="square">
            <a:spAutoFit/>
          </a:bodyPr>
          <a:lstStyle/>
          <a:p>
            <a:r>
              <a:rPr lang="en-GB" sz="2400" b="1"/>
              <a:t>Instagram</a:t>
            </a:r>
            <a:endParaRPr lang="en-GB" sz="2400"/>
          </a:p>
        </p:txBody>
      </p:sp>
      <p:sp>
        <p:nvSpPr>
          <p:cNvPr id="14" name="TextBox 13">
            <a:extLst>
              <a:ext uri="{FF2B5EF4-FFF2-40B4-BE49-F238E27FC236}">
                <a16:creationId xmlns:a16="http://schemas.microsoft.com/office/drawing/2014/main" id="{AC9C0206-E669-8CB3-07BD-E55DF1557992}"/>
              </a:ext>
            </a:extLst>
          </p:cNvPr>
          <p:cNvSpPr txBox="1"/>
          <p:nvPr/>
        </p:nvSpPr>
        <p:spPr>
          <a:xfrm>
            <a:off x="777457" y="1184074"/>
            <a:ext cx="1914524" cy="461665"/>
          </a:xfrm>
          <a:prstGeom prst="rect">
            <a:avLst/>
          </a:prstGeom>
          <a:noFill/>
        </p:spPr>
        <p:txBody>
          <a:bodyPr wrap="square">
            <a:spAutoFit/>
          </a:bodyPr>
          <a:lstStyle/>
          <a:p>
            <a:r>
              <a:rPr lang="en-GB" sz="2400" b="1"/>
              <a:t>Website</a:t>
            </a:r>
            <a:endParaRPr lang="en-GB" sz="2400"/>
          </a:p>
        </p:txBody>
      </p:sp>
      <p:sp>
        <p:nvSpPr>
          <p:cNvPr id="15" name="TextBox 14">
            <a:extLst>
              <a:ext uri="{FF2B5EF4-FFF2-40B4-BE49-F238E27FC236}">
                <a16:creationId xmlns:a16="http://schemas.microsoft.com/office/drawing/2014/main" id="{B5766F37-C476-886C-A1F0-89DADE0CE8F8}"/>
              </a:ext>
            </a:extLst>
          </p:cNvPr>
          <p:cNvSpPr txBox="1"/>
          <p:nvPr/>
        </p:nvSpPr>
        <p:spPr>
          <a:xfrm>
            <a:off x="6451348" y="1218404"/>
            <a:ext cx="1324069" cy="461665"/>
          </a:xfrm>
          <a:prstGeom prst="rect">
            <a:avLst/>
          </a:prstGeom>
          <a:noFill/>
        </p:spPr>
        <p:txBody>
          <a:bodyPr wrap="square">
            <a:spAutoFit/>
          </a:bodyPr>
          <a:lstStyle/>
          <a:p>
            <a:pPr algn="ctr"/>
            <a:r>
              <a:rPr lang="en-GB" sz="2400" b="1"/>
              <a:t>X</a:t>
            </a:r>
            <a:endParaRPr lang="en-GB" sz="2400"/>
          </a:p>
        </p:txBody>
      </p:sp>
      <p:sp>
        <p:nvSpPr>
          <p:cNvPr id="16" name="TextBox 15">
            <a:extLst>
              <a:ext uri="{FF2B5EF4-FFF2-40B4-BE49-F238E27FC236}">
                <a16:creationId xmlns:a16="http://schemas.microsoft.com/office/drawing/2014/main" id="{B78F0C6D-70EE-41DA-4EFD-283647CE4DC4}"/>
              </a:ext>
            </a:extLst>
          </p:cNvPr>
          <p:cNvSpPr txBox="1"/>
          <p:nvPr/>
        </p:nvSpPr>
        <p:spPr>
          <a:xfrm>
            <a:off x="9021023" y="1205537"/>
            <a:ext cx="1807675" cy="461665"/>
          </a:xfrm>
          <a:prstGeom prst="rect">
            <a:avLst/>
          </a:prstGeom>
          <a:noFill/>
        </p:spPr>
        <p:txBody>
          <a:bodyPr wrap="square">
            <a:spAutoFit/>
          </a:bodyPr>
          <a:lstStyle/>
          <a:p>
            <a:r>
              <a:rPr lang="en-GB" sz="2400" b="1"/>
              <a:t>LinkedIn</a:t>
            </a:r>
            <a:endParaRPr lang="en-GB" sz="2400"/>
          </a:p>
        </p:txBody>
      </p:sp>
    </p:spTree>
    <p:extLst>
      <p:ext uri="{BB962C8B-B14F-4D97-AF65-F5344CB8AC3E}">
        <p14:creationId xmlns:p14="http://schemas.microsoft.com/office/powerpoint/2010/main" val="235714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800" b="0" i="0" u="none" strike="noStrike" kern="1200" cap="none" spc="0" normalizeH="0" baseline="0" noProof="0">
              <a:ln>
                <a:noFill/>
              </a:ln>
              <a:solidFill>
                <a:srgbClr val="000000"/>
              </a:solidFill>
              <a:effectLst/>
              <a:uLnTx/>
              <a:uFillTx/>
              <a:latin typeface="Derailed" panose="020B0503030101060003" pitchFamily="34" charset="77"/>
              <a:ea typeface="+mn-ea"/>
              <a:cs typeface="Arial" charset="0"/>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E7EA0D-6364-2B4A-8E45-9A79CD741A72}" type="slidenum">
              <a:rPr kumimoji="0" lang="en-GB" sz="1100" b="1" i="0" u="none" strike="noStrike" kern="1200" cap="none" spc="0" normalizeH="0" baseline="0" noProof="0" smtClean="0">
                <a:ln>
                  <a:noFill/>
                </a:ln>
                <a:solidFill>
                  <a:srgbClr val="000000"/>
                </a:solidFill>
                <a:effectLst/>
                <a:uLnTx/>
                <a:uFillTx/>
                <a:latin typeface="Derailed" panose="020B0503030101060003" pitchFamily="34" charset="77"/>
                <a:ea typeface="+mn-ea"/>
                <a:cs typeface="Sakkal Majalla" panose="02000000000000000000" pitchFamily="2" charset="-78"/>
              </a:rPr>
              <a:pPr marL="0" marR="0" lvl="0" indent="0" algn="r" defTabSz="914400" rtl="0" eaLnBrk="1" fontAlgn="base" latinLnBrk="0" hangingPunct="1">
                <a:lnSpc>
                  <a:spcPct val="100000"/>
                </a:lnSpc>
                <a:spcBef>
                  <a:spcPct val="0"/>
                </a:spcBef>
                <a:spcAft>
                  <a:spcPct val="0"/>
                </a:spcAft>
                <a:buClrTx/>
                <a:buSzTx/>
                <a:buFontTx/>
                <a:buNone/>
                <a:tabLst/>
                <a:defRPr/>
              </a:pPr>
              <a:t>76</a:t>
            </a:fld>
            <a:endParaRPr kumimoji="0" lang="en-GB" sz="1100" b="1" i="0" u="none" strike="noStrike" kern="1200" cap="none" spc="0" normalizeH="0" baseline="0" noProof="0">
              <a:ln>
                <a:noFill/>
              </a:ln>
              <a:solidFill>
                <a:srgbClr val="000000"/>
              </a:solidFill>
              <a:effectLst/>
              <a:uLnTx/>
              <a:uFillTx/>
              <a:latin typeface="Derailed" panose="020B0503030101060003" pitchFamily="34" charset="77"/>
              <a:ea typeface="+mn-ea"/>
              <a:cs typeface="Sakkal Majalla" panose="02000000000000000000" pitchFamily="2" charset="-78"/>
            </a:endParaRPr>
          </a:p>
        </p:txBody>
      </p:sp>
      <p:sp>
        <p:nvSpPr>
          <p:cNvPr id="2" name="Text Placeholder 1"/>
          <p:cNvSpPr>
            <a:spLocks noGrp="1"/>
          </p:cNvSpPr>
          <p:nvPr>
            <p:ph type="body" sz="quarter" idx="13"/>
          </p:nvPr>
        </p:nvSpPr>
        <p:spPr>
          <a:xfrm>
            <a:off x="490821" y="320634"/>
            <a:ext cx="8323139" cy="306388"/>
          </a:xfrm>
        </p:spPr>
        <p:txBody>
          <a:bodyPr>
            <a:noAutofit/>
          </a:bodyPr>
          <a:lstStyle/>
          <a:p>
            <a:r>
              <a:rPr lang="en-GB" sz="1800"/>
              <a:t>If you have further questions:</a:t>
            </a:r>
          </a:p>
        </p:txBody>
      </p:sp>
      <p:sp>
        <p:nvSpPr>
          <p:cNvPr id="7" name="Rectangle 1"/>
          <p:cNvSpPr>
            <a:spLocks noGrp="1" noChangeArrowheads="1"/>
          </p:cNvSpPr>
          <p:nvPr>
            <p:ph idx="1"/>
          </p:nvPr>
        </p:nvSpPr>
        <p:spPr bwMode="auto">
          <a:xfrm>
            <a:off x="525212" y="959272"/>
            <a:ext cx="6519734"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Africa - </a:t>
            </a:r>
            <a:r>
              <a:rPr kumimoji="0" lang="en-US" altLang="en-US" sz="2400" b="0" i="0" u="none" strike="noStrike" cap="none" normalizeH="0" baseline="0">
                <a:ln>
                  <a:noFill/>
                </a:ln>
                <a:solidFill>
                  <a:srgbClr val="6888C9"/>
                </a:solidFill>
                <a:effectLst/>
                <a:latin typeface="Derailed" panose="020B0503030101060003" pitchFamily="34" charset="0"/>
                <a:cs typeface="Segoe UI" panose="020B0502040204020203" pitchFamily="34" charset="0"/>
                <a:hlinkClick r:id="rId4" tooltip="mailto:africa.io@ncl.ac.uk"/>
              </a:rPr>
              <a:t>africa.io@ncl.ac.uk</a:t>
            </a: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Americas - </a:t>
            </a:r>
            <a:r>
              <a:rPr kumimoji="0" lang="en-US" altLang="en-US" sz="2400" b="0" i="0" u="none" strike="noStrike" cap="none" normalizeH="0" baseline="0">
                <a:ln>
                  <a:noFill/>
                </a:ln>
                <a:solidFill>
                  <a:srgbClr val="6888C9"/>
                </a:solidFill>
                <a:effectLst/>
                <a:latin typeface="Derailed" panose="020B0503030101060003" pitchFamily="34" charset="0"/>
                <a:cs typeface="Segoe UI" panose="020B0502040204020203" pitchFamily="34" charset="0"/>
                <a:hlinkClick r:id="rId5" tooltip="mailto:americas.io@ncl.ac.uk"/>
              </a:rPr>
              <a:t>americas.io@ncl.ac.uk</a:t>
            </a: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Asia - </a:t>
            </a:r>
            <a:r>
              <a:rPr kumimoji="0" lang="en-US" altLang="en-US" sz="2400" b="0" i="0" u="none" strike="noStrike" cap="none" normalizeH="0" baseline="0">
                <a:ln>
                  <a:noFill/>
                </a:ln>
                <a:solidFill>
                  <a:srgbClr val="6888C9"/>
                </a:solidFill>
                <a:effectLst/>
                <a:latin typeface="Derailed" panose="020B0503030101060003" pitchFamily="34" charset="0"/>
                <a:cs typeface="Segoe UI" panose="020B0502040204020203" pitchFamily="34" charset="0"/>
                <a:hlinkClick r:id="rId6" tooltip="mailto:asia.io@ncl.ac.uk"/>
              </a:rPr>
              <a:t>asia.io@ncl.ac.uk</a:t>
            </a: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Central Asia - </a:t>
            </a:r>
            <a:r>
              <a:rPr kumimoji="0" lang="en-US" altLang="en-US" sz="2400" b="0" i="0" u="none" strike="noStrike" cap="none" normalizeH="0" baseline="0">
                <a:ln>
                  <a:noFill/>
                </a:ln>
                <a:solidFill>
                  <a:srgbClr val="6888C9"/>
                </a:solidFill>
                <a:effectLst/>
                <a:latin typeface="Derailed" panose="020B0503030101060003" pitchFamily="34" charset="0"/>
                <a:cs typeface="Segoe UI" panose="020B0502040204020203" pitchFamily="34" charset="0"/>
                <a:hlinkClick r:id="rId7" tooltip="mailto:central-asia.io@ncl.ac.uk"/>
              </a:rPr>
              <a:t>central-asia.io@ncl.ac.uk</a:t>
            </a: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China - </a:t>
            </a:r>
            <a:r>
              <a:rPr kumimoji="0" lang="en-US" altLang="en-US" sz="2400" b="0" i="0" u="none" strike="noStrike" cap="none" normalizeH="0" baseline="0">
                <a:ln>
                  <a:noFill/>
                </a:ln>
                <a:solidFill>
                  <a:srgbClr val="6888C9"/>
                </a:solidFill>
                <a:effectLst/>
                <a:latin typeface="Derailed" panose="020B0503030101060003" pitchFamily="34" charset="0"/>
                <a:cs typeface="Segoe UI" panose="020B0502040204020203" pitchFamily="34" charset="0"/>
                <a:hlinkClick r:id="rId8" tooltip="mailto:china.io@ncl.ac.uk"/>
              </a:rPr>
              <a:t>china.io@ncl.ac.uk</a:t>
            </a: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East Asia - </a:t>
            </a:r>
            <a:r>
              <a:rPr kumimoji="0" lang="en-US" altLang="en-US" sz="2400" b="0" i="0" u="none" strike="noStrike" cap="none" normalizeH="0" baseline="0">
                <a:ln>
                  <a:noFill/>
                </a:ln>
                <a:solidFill>
                  <a:srgbClr val="6888C9"/>
                </a:solidFill>
                <a:effectLst/>
                <a:latin typeface="Derailed" panose="020B0503030101060003" pitchFamily="34" charset="0"/>
                <a:cs typeface="Segoe UI" panose="020B0502040204020203" pitchFamily="34" charset="0"/>
                <a:hlinkClick r:id="rId9" tooltip="mailto:eastasia.io@ncl.ac.uk"/>
              </a:rPr>
              <a:t>eastasia.io@ncl.ac.uk</a:t>
            </a: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Europe - </a:t>
            </a:r>
            <a:r>
              <a:rPr kumimoji="0" lang="en-US" altLang="en-US" sz="2400" b="0" i="0" u="none" strike="noStrike" cap="none" normalizeH="0" baseline="0">
                <a:ln>
                  <a:noFill/>
                </a:ln>
                <a:solidFill>
                  <a:srgbClr val="6888C9"/>
                </a:solidFill>
                <a:effectLst/>
                <a:latin typeface="Derailed" panose="020B0503030101060003" pitchFamily="34" charset="0"/>
                <a:cs typeface="Segoe UI" panose="020B0502040204020203" pitchFamily="34" charset="0"/>
                <a:hlinkClick r:id="rId10" tooltip="mailto:europe.io@ncl.ac.uk"/>
              </a:rPr>
              <a:t>europe.io@ncl.ac.uk</a:t>
            </a: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India - </a:t>
            </a:r>
            <a:r>
              <a:rPr kumimoji="0" lang="en-US" altLang="en-US" sz="2400" b="0" i="0" u="none" strike="noStrike" cap="none" normalizeH="0" baseline="0">
                <a:ln>
                  <a:noFill/>
                </a:ln>
                <a:solidFill>
                  <a:srgbClr val="6888C9"/>
                </a:solidFill>
                <a:effectLst/>
                <a:latin typeface="Derailed" panose="020B0503030101060003" pitchFamily="34" charset="0"/>
                <a:cs typeface="Segoe UI" panose="020B0502040204020203" pitchFamily="34" charset="0"/>
                <a:hlinkClick r:id="rId11" tooltip="mailto:india@ncl.ac.uk"/>
              </a:rPr>
              <a:t>india@ncl.ac.uk</a:t>
            </a: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Middle East - </a:t>
            </a:r>
            <a:r>
              <a:rPr kumimoji="0" lang="en-US" altLang="en-US" sz="2400" b="0" i="0" u="none" strike="noStrike" cap="none" normalizeH="0" baseline="0">
                <a:ln>
                  <a:noFill/>
                </a:ln>
                <a:solidFill>
                  <a:srgbClr val="6888C9"/>
                </a:solidFill>
                <a:effectLst/>
                <a:latin typeface="Derailed" panose="020B0503030101060003" pitchFamily="34" charset="0"/>
                <a:cs typeface="Segoe UI" panose="020B0502040204020203" pitchFamily="34" charset="0"/>
                <a:hlinkClick r:id="rId12" tooltip="mailto:mena@ncl.ac.uk"/>
              </a:rPr>
              <a:t>mena@ncl.ac.uk</a:t>
            </a: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Russia - </a:t>
            </a:r>
            <a:r>
              <a:rPr kumimoji="0" lang="en-US" altLang="en-US" sz="2400" b="0" i="0" u="none" strike="noStrike" cap="none" normalizeH="0" baseline="0">
                <a:ln>
                  <a:noFill/>
                </a:ln>
                <a:solidFill>
                  <a:srgbClr val="6888C9"/>
                </a:solidFill>
                <a:effectLst/>
                <a:latin typeface="Derailed" panose="020B0503030101060003" pitchFamily="34" charset="0"/>
                <a:cs typeface="Segoe UI" panose="020B0502040204020203" pitchFamily="34" charset="0"/>
                <a:hlinkClick r:id="rId13" tooltip="mailto:russia.io@ncl.ac.uk"/>
              </a:rPr>
              <a:t>russia.io@ncl.ac.uk</a:t>
            </a: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rPr>
              <a:t>Southeast Asia - </a:t>
            </a:r>
            <a:r>
              <a:rPr kumimoji="0" lang="en-US" altLang="en-US" sz="2400" b="0" i="0" u="none" strike="noStrike" cap="none" normalizeH="0" baseline="0">
                <a:ln>
                  <a:noFill/>
                </a:ln>
                <a:solidFill>
                  <a:srgbClr val="6888C9"/>
                </a:solidFill>
                <a:effectLst/>
                <a:latin typeface="Derailed" panose="020B0503030101060003" pitchFamily="34" charset="0"/>
                <a:cs typeface="Segoe UI" panose="020B0502040204020203" pitchFamily="34" charset="0"/>
                <a:hlinkClick r:id="rId14" tooltip="mailto:southeastasia.io@ncl.ac.uk"/>
              </a:rPr>
              <a:t>southeastasia.io@ncl.ac.uk</a:t>
            </a:r>
            <a:endParaRPr kumimoji="0" lang="en-US" altLang="en-US" sz="2400" b="0" i="0" u="none" strike="noStrike" cap="none" normalizeH="0" baseline="0">
              <a:ln>
                <a:noFill/>
              </a:ln>
              <a:solidFill>
                <a:schemeClr val="tx1"/>
              </a:solidFill>
              <a:effectLst/>
              <a:latin typeface="Derailed" panose="020B0503030101060003" pitchFamily="34" charset="0"/>
              <a:cs typeface="Segoe UI" panose="020B0502040204020203" pitchFamily="34" charset="0"/>
            </a:endParaRPr>
          </a:p>
        </p:txBody>
      </p:sp>
    </p:spTree>
    <p:extLst>
      <p:ext uri="{BB962C8B-B14F-4D97-AF65-F5344CB8AC3E}">
        <p14:creationId xmlns:p14="http://schemas.microsoft.com/office/powerpoint/2010/main" val="2504416033"/>
      </p:ext>
    </p:extLst>
  </p:cSld>
  <p:clrMapOvr>
    <a:masterClrMapping/>
  </p:clrMapOvr>
  <p:extLst>
    <p:ext uri="{6950BFC3-D8DA-4A85-94F7-54DA5524770B}">
      <p188:commentRel xmlns:p188="http://schemas.microsoft.com/office/powerpoint/2018/8/main" r:id="rId3"/>
    </p:ext>
  </p:extLs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278EDE-DE15-373B-0EE5-B7349EDDCE6B}"/>
              </a:ext>
            </a:extLst>
          </p:cNvPr>
          <p:cNvSpPr>
            <a:spLocks noGrp="1"/>
          </p:cNvSpPr>
          <p:nvPr>
            <p:ph type="ctrTitle"/>
          </p:nvPr>
        </p:nvSpPr>
        <p:spPr>
          <a:xfrm>
            <a:off x="1524001" y="1309213"/>
            <a:ext cx="9144000" cy="2387600"/>
          </a:xfrm>
        </p:spPr>
        <p:txBody>
          <a:bodyPr/>
          <a:lstStyle/>
          <a:p>
            <a:r>
              <a:rPr lang="en-GB"/>
              <a:t>Thank you!</a:t>
            </a:r>
            <a:endParaRPr lang="en-US"/>
          </a:p>
        </p:txBody>
      </p:sp>
    </p:spTree>
    <p:extLst>
      <p:ext uri="{BB962C8B-B14F-4D97-AF65-F5344CB8AC3E}">
        <p14:creationId xmlns:p14="http://schemas.microsoft.com/office/powerpoint/2010/main" val="36712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descr="A group of people sitting at a table&#10;&#10;Description automatically generated">
            <a:extLst>
              <a:ext uri="{FF2B5EF4-FFF2-40B4-BE49-F238E27FC236}">
                <a16:creationId xmlns:a16="http://schemas.microsoft.com/office/drawing/2014/main" id="{D921E76C-464B-0C6F-D622-88C8E2F755B7}"/>
              </a:ext>
            </a:extLst>
          </p:cNvPr>
          <p:cNvPicPr>
            <a:picLocks noChangeAspect="1"/>
          </p:cNvPicPr>
          <p:nvPr/>
        </p:nvPicPr>
        <p:blipFill rotWithShape="1">
          <a:blip r:embed="rId3">
            <a:extLst>
              <a:ext uri="{28A0092B-C50C-407E-A947-70E740481C1C}">
                <a14:useLocalDpi xmlns:a14="http://schemas.microsoft.com/office/drawing/2010/main" val="0"/>
              </a:ext>
            </a:extLst>
          </a:blip>
          <a:srcRect t="34874" r="-2" b="-2"/>
          <a:stretch/>
        </p:blipFill>
        <p:spPr>
          <a:xfrm>
            <a:off x="4493436" y="243"/>
            <a:ext cx="7698564" cy="3346705"/>
          </a:xfrm>
          <a:custGeom>
            <a:avLst/>
            <a:gdLst/>
            <a:ahLst/>
            <a:cxnLst/>
            <a:rect l="l" t="t" r="r" b="b"/>
            <a:pathLst>
              <a:path w="7698564" h="3346705">
                <a:moveTo>
                  <a:pt x="1549963" y="0"/>
                </a:moveTo>
                <a:lnTo>
                  <a:pt x="1555540" y="0"/>
                </a:lnTo>
                <a:lnTo>
                  <a:pt x="2621768" y="0"/>
                </a:lnTo>
                <a:lnTo>
                  <a:pt x="6451640" y="0"/>
                </a:lnTo>
                <a:lnTo>
                  <a:pt x="6451640" y="479"/>
                </a:lnTo>
                <a:lnTo>
                  <a:pt x="7698564" y="479"/>
                </a:lnTo>
                <a:lnTo>
                  <a:pt x="7698564" y="3346705"/>
                </a:lnTo>
                <a:lnTo>
                  <a:pt x="0" y="3346705"/>
                </a:lnTo>
                <a:close/>
              </a:path>
            </a:pathLst>
          </a:custGeom>
        </p:spPr>
      </p:pic>
      <p:pic>
        <p:nvPicPr>
          <p:cNvPr id="8" name="Picture 7" descr="A bridge over a river&#10;&#10;Description automatically generated">
            <a:extLst>
              <a:ext uri="{FF2B5EF4-FFF2-40B4-BE49-F238E27FC236}">
                <a16:creationId xmlns:a16="http://schemas.microsoft.com/office/drawing/2014/main" id="{9CAE8966-FD69-54AF-AF52-33C57F7280C2}"/>
              </a:ext>
            </a:extLst>
          </p:cNvPr>
          <p:cNvPicPr>
            <a:picLocks noChangeAspect="1"/>
          </p:cNvPicPr>
          <p:nvPr/>
        </p:nvPicPr>
        <p:blipFill rotWithShape="1">
          <a:blip r:embed="rId4">
            <a:extLst>
              <a:ext uri="{28A0092B-C50C-407E-A947-70E740481C1C}">
                <a14:useLocalDpi xmlns:a14="http://schemas.microsoft.com/office/drawing/2010/main" val="0"/>
              </a:ext>
            </a:extLst>
          </a:blip>
          <a:srcRect t="7134" r="-3" b="-3"/>
          <a:stretch/>
        </p:blipFill>
        <p:spPr>
          <a:xfrm>
            <a:off x="20" y="10"/>
            <a:ext cx="5859777" cy="3346695"/>
          </a:xfrm>
          <a:custGeom>
            <a:avLst/>
            <a:gdLst/>
            <a:ahLst/>
            <a:cxnLst/>
            <a:rect l="l" t="t" r="r" b="b"/>
            <a:pathLst>
              <a:path w="5859797" h="3346705">
                <a:moveTo>
                  <a:pt x="0" y="0"/>
                </a:moveTo>
                <a:lnTo>
                  <a:pt x="5859797" y="0"/>
                </a:lnTo>
                <a:lnTo>
                  <a:pt x="4309834" y="3346705"/>
                </a:lnTo>
                <a:lnTo>
                  <a:pt x="4304257" y="3346705"/>
                </a:lnTo>
                <a:lnTo>
                  <a:pt x="3238029" y="3346705"/>
                </a:lnTo>
                <a:lnTo>
                  <a:pt x="0" y="3346705"/>
                </a:lnTo>
                <a:close/>
              </a:path>
            </a:pathLst>
          </a:custGeom>
        </p:spPr>
      </p:pic>
      <p:pic>
        <p:nvPicPr>
          <p:cNvPr id="10" name="Picture 9" descr="A group of people sitting at tables under a bridge&#10;&#10;Description automatically generated">
            <a:extLst>
              <a:ext uri="{FF2B5EF4-FFF2-40B4-BE49-F238E27FC236}">
                <a16:creationId xmlns:a16="http://schemas.microsoft.com/office/drawing/2014/main" id="{70CE2D76-89B6-68DD-7860-6174039A28E3}"/>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14175" r="2" b="2"/>
          <a:stretch/>
        </p:blipFill>
        <p:spPr>
          <a:xfrm>
            <a:off x="6350089" y="3511295"/>
            <a:ext cx="5841911" cy="3346705"/>
          </a:xfrm>
          <a:custGeom>
            <a:avLst/>
            <a:gdLst/>
            <a:ahLst/>
            <a:cxnLst/>
            <a:rect l="l" t="t" r="r" b="b"/>
            <a:pathLst>
              <a:path w="5841911" h="3346705">
                <a:moveTo>
                  <a:pt x="1549963" y="0"/>
                </a:moveTo>
                <a:lnTo>
                  <a:pt x="1555540" y="0"/>
                </a:lnTo>
                <a:lnTo>
                  <a:pt x="2621768" y="0"/>
                </a:lnTo>
                <a:lnTo>
                  <a:pt x="5841911" y="0"/>
                </a:lnTo>
                <a:lnTo>
                  <a:pt x="5841911" y="3346705"/>
                </a:lnTo>
                <a:lnTo>
                  <a:pt x="0" y="3346705"/>
                </a:lnTo>
                <a:close/>
              </a:path>
            </a:pathLst>
          </a:custGeom>
        </p:spPr>
      </p:pic>
      <p:pic>
        <p:nvPicPr>
          <p:cNvPr id="4" name="Picture 3" descr="A city skyline reflected in water&#10;&#10;Description automatically generated">
            <a:extLst>
              <a:ext uri="{FF2B5EF4-FFF2-40B4-BE49-F238E27FC236}">
                <a16:creationId xmlns:a16="http://schemas.microsoft.com/office/drawing/2014/main" id="{C1121951-CA1F-59A2-3F77-46D4EB107791}"/>
              </a:ext>
            </a:extLst>
          </p:cNvPr>
          <p:cNvPicPr>
            <a:picLocks noChangeAspect="1"/>
          </p:cNvPicPr>
          <p:nvPr/>
        </p:nvPicPr>
        <p:blipFill rotWithShape="1">
          <a:blip r:embed="rId6"/>
          <a:srcRect l="40275" r="491"/>
          <a:stretch/>
        </p:blipFill>
        <p:spPr>
          <a:xfrm>
            <a:off x="20" y="3511295"/>
            <a:ext cx="7698544" cy="3346705"/>
          </a:xfrm>
          <a:custGeom>
            <a:avLst/>
            <a:gdLst/>
            <a:ahLst/>
            <a:cxnLst/>
            <a:rect l="l" t="t" r="r" b="b"/>
            <a:pathLst>
              <a:path w="7698564" h="3346705">
                <a:moveTo>
                  <a:pt x="0" y="0"/>
                </a:moveTo>
                <a:lnTo>
                  <a:pt x="7698564" y="0"/>
                </a:lnTo>
                <a:lnTo>
                  <a:pt x="6148601" y="3346705"/>
                </a:lnTo>
                <a:lnTo>
                  <a:pt x="6143024" y="3346705"/>
                </a:lnTo>
                <a:lnTo>
                  <a:pt x="5076796" y="3346705"/>
                </a:lnTo>
                <a:lnTo>
                  <a:pt x="1246924" y="3346705"/>
                </a:lnTo>
                <a:lnTo>
                  <a:pt x="1246924" y="3346226"/>
                </a:lnTo>
                <a:lnTo>
                  <a:pt x="0" y="3346226"/>
                </a:lnTo>
                <a:close/>
              </a:path>
            </a:pathLst>
          </a:custGeom>
        </p:spPr>
      </p:pic>
    </p:spTree>
    <p:extLst>
      <p:ext uri="{BB962C8B-B14F-4D97-AF65-F5344CB8AC3E}">
        <p14:creationId xmlns:p14="http://schemas.microsoft.com/office/powerpoint/2010/main" val="335203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7" descr="A group of people walking on a sidewalk&#10;&#10;Description automatically generated">
            <a:extLst>
              <a:ext uri="{FF2B5EF4-FFF2-40B4-BE49-F238E27FC236}">
                <a16:creationId xmlns:a16="http://schemas.microsoft.com/office/drawing/2014/main" id="{9703A006-14D1-F6AA-6F82-3B6ABCD4C1AE}"/>
              </a:ext>
            </a:extLst>
          </p:cNvPr>
          <p:cNvPicPr>
            <a:picLocks noChangeAspect="1"/>
          </p:cNvPicPr>
          <p:nvPr/>
        </p:nvPicPr>
        <p:blipFill rotWithShape="1">
          <a:blip r:embed="rId4"/>
          <a:srcRect t="8357" r="1" b="184"/>
          <a:stretch/>
        </p:blipFill>
        <p:spPr>
          <a:xfrm>
            <a:off x="6176433" y="10"/>
            <a:ext cx="6015567" cy="3920034"/>
          </a:xfrm>
          <a:custGeom>
            <a:avLst/>
            <a:gdLst/>
            <a:ahLst/>
            <a:cxnLst/>
            <a:rect l="l" t="t" r="r" b="b"/>
            <a:pathLst>
              <a:path w="6015567" h="3920044">
                <a:moveTo>
                  <a:pt x="0" y="0"/>
                </a:moveTo>
                <a:lnTo>
                  <a:pt x="6015567" y="0"/>
                </a:lnTo>
                <a:lnTo>
                  <a:pt x="6015567" y="3920044"/>
                </a:lnTo>
                <a:lnTo>
                  <a:pt x="2469659" y="3920044"/>
                </a:lnTo>
                <a:lnTo>
                  <a:pt x="2469659" y="3103224"/>
                </a:lnTo>
                <a:lnTo>
                  <a:pt x="0" y="3103224"/>
                </a:lnTo>
                <a:close/>
              </a:path>
            </a:pathLst>
          </a:custGeom>
        </p:spPr>
      </p:pic>
      <p:pic>
        <p:nvPicPr>
          <p:cNvPr id="9" name="Picture 8" descr="A tall stone pillar with a statue on top&#10;&#10;Description automatically generated">
            <a:extLst>
              <a:ext uri="{FF2B5EF4-FFF2-40B4-BE49-F238E27FC236}">
                <a16:creationId xmlns:a16="http://schemas.microsoft.com/office/drawing/2014/main" id="{E721BB8D-897E-6F3F-18FD-4A3E7B51F4EF}"/>
              </a:ext>
            </a:extLst>
          </p:cNvPr>
          <p:cNvPicPr>
            <a:picLocks noChangeAspect="1"/>
          </p:cNvPicPr>
          <p:nvPr/>
        </p:nvPicPr>
        <p:blipFill rotWithShape="1">
          <a:blip r:embed="rId5">
            <a:extLst>
              <a:ext uri="{28A0092B-C50C-407E-A947-70E740481C1C}">
                <a14:useLocalDpi xmlns:a14="http://schemas.microsoft.com/office/drawing/2010/main" val="0"/>
              </a:ext>
            </a:extLst>
          </a:blip>
          <a:srcRect r="15358"/>
          <a:stretch/>
        </p:blipFill>
        <p:spPr>
          <a:xfrm>
            <a:off x="20" y="4069976"/>
            <a:ext cx="3535311" cy="2788023"/>
          </a:xfrm>
          <a:prstGeom prst="rect">
            <a:avLst/>
          </a:prstGeom>
        </p:spPr>
      </p:pic>
      <p:pic>
        <p:nvPicPr>
          <p:cNvPr id="7" name="Picture 6" descr="People walking on a street&#10;&#10;Description automatically generated">
            <a:extLst>
              <a:ext uri="{FF2B5EF4-FFF2-40B4-BE49-F238E27FC236}">
                <a16:creationId xmlns:a16="http://schemas.microsoft.com/office/drawing/2014/main" id="{8079DEB8-B856-B3D8-118B-2D556D76329E}"/>
              </a:ext>
            </a:extLst>
          </p:cNvPr>
          <p:cNvPicPr>
            <a:picLocks noChangeAspect="1"/>
          </p:cNvPicPr>
          <p:nvPr/>
        </p:nvPicPr>
        <p:blipFill rotWithShape="1">
          <a:blip r:embed="rId6">
            <a:extLst>
              <a:ext uri="{28A0092B-C50C-407E-A947-70E740481C1C}">
                <a14:useLocalDpi xmlns:a14="http://schemas.microsoft.com/office/drawing/2010/main" val="0"/>
              </a:ext>
            </a:extLst>
          </a:blip>
          <a:srcRect r="11221" b="-2"/>
          <a:stretch/>
        </p:blipFill>
        <p:spPr>
          <a:xfrm>
            <a:off x="3696199" y="3257176"/>
            <a:ext cx="4789093" cy="3600824"/>
          </a:xfrm>
          <a:prstGeom prst="rect">
            <a:avLst/>
          </a:prstGeom>
        </p:spPr>
      </p:pic>
      <p:pic>
        <p:nvPicPr>
          <p:cNvPr id="6" name="Picture 5" descr="A crowd of people walking on a street&#10;&#10;Description automatically generated">
            <a:extLst>
              <a:ext uri="{FF2B5EF4-FFF2-40B4-BE49-F238E27FC236}">
                <a16:creationId xmlns:a16="http://schemas.microsoft.com/office/drawing/2014/main" id="{10919527-DBB2-C624-528B-150CFA1E9D71}"/>
              </a:ext>
            </a:extLst>
          </p:cNvPr>
          <p:cNvPicPr>
            <a:picLocks noChangeAspect="1"/>
          </p:cNvPicPr>
          <p:nvPr/>
        </p:nvPicPr>
        <p:blipFill rotWithShape="1">
          <a:blip r:embed="rId7"/>
          <a:srcRect t="1638" r="1" b="1"/>
          <a:stretch/>
        </p:blipFill>
        <p:spPr>
          <a:xfrm>
            <a:off x="1" y="10"/>
            <a:ext cx="6015567" cy="3920034"/>
          </a:xfrm>
          <a:custGeom>
            <a:avLst/>
            <a:gdLst/>
            <a:ahLst/>
            <a:cxnLst/>
            <a:rect l="l" t="t" r="r" b="b"/>
            <a:pathLst>
              <a:path w="6015567" h="3920044">
                <a:moveTo>
                  <a:pt x="0" y="0"/>
                </a:moveTo>
                <a:lnTo>
                  <a:pt x="6015567" y="0"/>
                </a:lnTo>
                <a:lnTo>
                  <a:pt x="6015567" y="3103224"/>
                </a:lnTo>
                <a:lnTo>
                  <a:pt x="3545908" y="3103224"/>
                </a:lnTo>
                <a:lnTo>
                  <a:pt x="3545908" y="3920044"/>
                </a:lnTo>
                <a:lnTo>
                  <a:pt x="0" y="3920044"/>
                </a:lnTo>
                <a:close/>
              </a:path>
            </a:pathLst>
          </a:custGeom>
        </p:spPr>
      </p:pic>
      <p:pic>
        <p:nvPicPr>
          <p:cNvPr id="11" name="Picture 10" descr="A street with buildings and shops&#10;&#10;Description automatically generated">
            <a:extLst>
              <a:ext uri="{FF2B5EF4-FFF2-40B4-BE49-F238E27FC236}">
                <a16:creationId xmlns:a16="http://schemas.microsoft.com/office/drawing/2014/main" id="{D11391CB-1544-81BE-DF56-24C0435C0C32}"/>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l="2256" r="138" b="5"/>
          <a:stretch/>
        </p:blipFill>
        <p:spPr>
          <a:xfrm>
            <a:off x="8646161" y="4069976"/>
            <a:ext cx="3545840" cy="2788024"/>
          </a:xfrm>
          <a:prstGeom prst="rect">
            <a:avLst/>
          </a:prstGeom>
        </p:spPr>
      </p:pic>
    </p:spTree>
    <p:extLst>
      <p:ext uri="{BB962C8B-B14F-4D97-AF65-F5344CB8AC3E}">
        <p14:creationId xmlns:p14="http://schemas.microsoft.com/office/powerpoint/2010/main" val="79409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theme/theme1.xml><?xml version="1.0" encoding="utf-8"?>
<a:theme xmlns:a="http://schemas.openxmlformats.org/drawingml/2006/main" name="NCL Logo Theme">
  <a:themeElements>
    <a:clrScheme name="NCL Brand Refresh 2023">
      <a:dk1>
        <a:srgbClr val="051435"/>
      </a:dk1>
      <a:lt1>
        <a:sysClr val="window" lastClr="FFFFFF"/>
      </a:lt1>
      <a:dk2>
        <a:srgbClr val="003A65"/>
      </a:dk2>
      <a:lt2>
        <a:srgbClr val="8ED8F8"/>
      </a:lt2>
      <a:accent1>
        <a:srgbClr val="0073BC"/>
      </a:accent1>
      <a:accent2>
        <a:srgbClr val="29B7EA"/>
      </a:accent2>
      <a:accent3>
        <a:srgbClr val="C60C30"/>
      </a:accent3>
      <a:accent4>
        <a:srgbClr val="00A39B"/>
      </a:accent4>
      <a:accent5>
        <a:srgbClr val="5B9BD5"/>
      </a:accent5>
      <a:accent6>
        <a:srgbClr val="FDC82F"/>
      </a:accent6>
      <a:hlink>
        <a:srgbClr val="0073BC"/>
      </a:hlink>
      <a:folHlink>
        <a:srgbClr val="0073BC"/>
      </a:folHlink>
    </a:clrScheme>
    <a:fontScheme name="Derailed">
      <a:majorFont>
        <a:latin typeface="Derailed ExtraBold"/>
        <a:ea typeface=""/>
        <a:cs typeface=""/>
      </a:majorFont>
      <a:minorFont>
        <a:latin typeface="Deraile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Your Vo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onvera-Titles &amp; Breakers">
  <a:themeElements>
    <a:clrScheme name="F2F6F7">
      <a:dk1>
        <a:srgbClr val="001D36"/>
      </a:dk1>
      <a:lt1>
        <a:srgbClr val="F2F6F7"/>
      </a:lt1>
      <a:dk2>
        <a:srgbClr val="00C7B2"/>
      </a:dk2>
      <a:lt2>
        <a:srgbClr val="FEFFFF"/>
      </a:lt2>
      <a:accent1>
        <a:srgbClr val="9283F1"/>
      </a:accent1>
      <a:accent2>
        <a:srgbClr val="372B6C"/>
      </a:accent2>
      <a:accent3>
        <a:srgbClr val="08776A"/>
      </a:accent3>
      <a:accent4>
        <a:srgbClr val="E87068"/>
      </a:accent4>
      <a:accent5>
        <a:srgbClr val="A33A37"/>
      </a:accent5>
      <a:accent6>
        <a:srgbClr val="B6C0C3"/>
      </a:accent6>
      <a:hlink>
        <a:srgbClr val="464D50"/>
      </a:hlink>
      <a:folHlink>
        <a:srgbClr val="00C7B3"/>
      </a:folHlink>
    </a:clrScheme>
    <a:fontScheme name="Convera">
      <a:majorFont>
        <a:latin typeface="Gadugi"/>
        <a:ea typeface=""/>
        <a:cs typeface=""/>
      </a:majorFont>
      <a:minorFont>
        <a:latin typeface="Gadug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wrap="square" rtlCol="0" anchor="ctr">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nvera-Template" id="{3506FDEE-4A63-A14D-ACB9-A7EB6B4BA61F}" vid="{B76AC03B-F4BD-064C-8739-5884506C48FB}"/>
    </a:ext>
  </a:extLst>
</a:theme>
</file>

<file path=ppt/theme/theme5.xml><?xml version="1.0" encoding="utf-8"?>
<a:theme xmlns:a="http://schemas.openxmlformats.org/drawingml/2006/main" name="1_Convera-Titles &amp; Breakers">
  <a:themeElements>
    <a:clrScheme name="Convera">
      <a:dk1>
        <a:srgbClr val="001E37"/>
      </a:dk1>
      <a:lt1>
        <a:srgbClr val="F6F6F6"/>
      </a:lt1>
      <a:dk2>
        <a:srgbClr val="303030"/>
      </a:dk2>
      <a:lt2>
        <a:srgbClr val="FEFFFF"/>
      </a:lt2>
      <a:accent1>
        <a:srgbClr val="00C7B3"/>
      </a:accent1>
      <a:accent2>
        <a:srgbClr val="9383F2"/>
      </a:accent2>
      <a:accent3>
        <a:srgbClr val="334B5F"/>
      </a:accent3>
      <a:accent4>
        <a:srgbClr val="009F8F"/>
      </a:accent4>
      <a:accent5>
        <a:srgbClr val="93E1D9"/>
      </a:accent5>
      <a:accent6>
        <a:srgbClr val="E87168"/>
      </a:accent6>
      <a:hlink>
        <a:srgbClr val="EF9C95"/>
      </a:hlink>
      <a:folHlink>
        <a:srgbClr val="B3A8F6"/>
      </a:folHlink>
    </a:clrScheme>
    <a:fontScheme name="Convera">
      <a:majorFont>
        <a:latin typeface="Gadugi"/>
        <a:ea typeface=""/>
        <a:cs typeface=""/>
      </a:majorFont>
      <a:minorFont>
        <a:latin typeface="Gadug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wrap="square" rtlCol="0" anchor="ctr">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nvera-Template" id="{3506FDEE-4A63-A14D-ACB9-A7EB6B4BA61F}" vid="{B76AC03B-F4BD-064C-8739-5884506C48FB}"/>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BBA5D73-13F7-4307-AE92-2B0A026884AD}">
  <we:reference id="3e0fcce7-415c-4081-926c-b4e449c650e4" version="1.1.0.2" store="EXCatalog" storeType="EXCatalog"/>
  <we:alternateReferences>
    <we:reference id="WA200004709" version="1.1.0.2" store="en-GB"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DB3263CDA9C724D86FD2B91C00BDBF3" ma:contentTypeVersion="7" ma:contentTypeDescription="Create a new document." ma:contentTypeScope="" ma:versionID="2db9fd742a1beb1e86ec025defb3059f">
  <xsd:schema xmlns:xsd="http://www.w3.org/2001/XMLSchema" xmlns:xs="http://www.w3.org/2001/XMLSchema" xmlns:p="http://schemas.microsoft.com/office/2006/metadata/properties" xmlns:ns2="bda14cd2-66a6-4678-beac-206a924c98f4" xmlns:ns3="b3e2e1f3-41c4-47a7-b48f-f898429e2e02" targetNamespace="http://schemas.microsoft.com/office/2006/metadata/properties" ma:root="true" ma:fieldsID="037d2741b168a25ed5ea3ce27e5ff913" ns2:_="" ns3:_="">
    <xsd:import namespace="bda14cd2-66a6-4678-beac-206a924c98f4"/>
    <xsd:import namespace="b3e2e1f3-41c4-47a7-b48f-f898429e2e0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a14cd2-66a6-4678-beac-206a924c98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BillingMetadata" ma:index="1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3e2e1f3-41c4-47a7-b48f-f898429e2e0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41BAAC-5F2C-470C-BFF9-9FC662FACA35}">
  <ds:schemaRefs>
    <ds:schemaRef ds:uri="http://schemas.microsoft.com/sharepoint/v3/contenttype/forms"/>
  </ds:schemaRefs>
</ds:datastoreItem>
</file>

<file path=customXml/itemProps2.xml><?xml version="1.0" encoding="utf-8"?>
<ds:datastoreItem xmlns:ds="http://schemas.openxmlformats.org/officeDocument/2006/customXml" ds:itemID="{DFE11BA3-1A33-48C9-B663-694D20C22C7E}">
  <ds:schemaRefs>
    <ds:schemaRef ds:uri="b3e2e1f3-41c4-47a7-b48f-f898429e2e02"/>
    <ds:schemaRef ds:uri="bda14cd2-66a6-4678-beac-206a924c98f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01C7F4B-743E-4563-976C-2AB8CD0442C3}">
  <ds:schemaRefs>
    <ds:schemaRef ds:uri="b3e2e1f3-41c4-47a7-b48f-f898429e2e02"/>
    <ds:schemaRef ds:uri="bda14cd2-66a6-4678-beac-206a924c98f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7145</Words>
  <Application>Microsoft Office PowerPoint</Application>
  <PresentationFormat>Widescreen</PresentationFormat>
  <Paragraphs>953</Paragraphs>
  <Slides>77</Slides>
  <Notes>45</Notes>
  <HiddenSlides>12</HiddenSlides>
  <MMClips>0</MMClips>
  <ScaleCrop>false</ScaleCrop>
  <HeadingPairs>
    <vt:vector size="6" baseType="variant">
      <vt:variant>
        <vt:lpstr>Fonts Used</vt:lpstr>
      </vt:variant>
      <vt:variant>
        <vt:i4>24</vt:i4>
      </vt:variant>
      <vt:variant>
        <vt:lpstr>Theme</vt:lpstr>
      </vt:variant>
      <vt:variant>
        <vt:i4>5</vt:i4>
      </vt:variant>
      <vt:variant>
        <vt:lpstr>Slide Titles</vt:lpstr>
      </vt:variant>
      <vt:variant>
        <vt:i4>77</vt:i4>
      </vt:variant>
    </vt:vector>
  </HeadingPairs>
  <TitlesOfParts>
    <vt:vector size="106" baseType="lpstr">
      <vt:lpstr>新細明體</vt:lpstr>
      <vt:lpstr>Aptos</vt:lpstr>
      <vt:lpstr>Arial</vt:lpstr>
      <vt:lpstr>Arial,Sans-Serif</vt:lpstr>
      <vt:lpstr>Brandon Grotesque Bold</vt:lpstr>
      <vt:lpstr>Brandon Grotesque Medium</vt:lpstr>
      <vt:lpstr>Brandon Grotesque Regular</vt:lpstr>
      <vt:lpstr>Calibri</vt:lpstr>
      <vt:lpstr>Canva Sans</vt:lpstr>
      <vt:lpstr>Courier New</vt:lpstr>
      <vt:lpstr>Derailed</vt:lpstr>
      <vt:lpstr>Derailed </vt:lpstr>
      <vt:lpstr>Derailed Bold</vt:lpstr>
      <vt:lpstr>Derailed Light</vt:lpstr>
      <vt:lpstr>Gadugi</vt:lpstr>
      <vt:lpstr>Lato 1</vt:lpstr>
      <vt:lpstr>Lato 1 Bold</vt:lpstr>
      <vt:lpstr>Lato 2 Bold</vt:lpstr>
      <vt:lpstr>Montserrat</vt:lpstr>
      <vt:lpstr>Open Sans Bold</vt:lpstr>
      <vt:lpstr>Poppins Italics</vt:lpstr>
      <vt:lpstr>System Font</vt:lpstr>
      <vt:lpstr>TT Norms</vt:lpstr>
      <vt:lpstr>Wingdings</vt:lpstr>
      <vt:lpstr>NCL Logo Theme</vt:lpstr>
      <vt:lpstr>Your Voice</vt:lpstr>
      <vt:lpstr>Office Theme</vt:lpstr>
      <vt:lpstr>Convera-Titles &amp; Breakers</vt:lpstr>
      <vt:lpstr>1_Convera-Titles &amp; Breakers</vt:lpstr>
      <vt:lpstr>PowerPoint Presentation</vt:lpstr>
      <vt:lpstr>Content of today’s session:</vt:lpstr>
      <vt:lpstr>Housekeeping...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City centre campus</vt:lpstr>
      <vt:lpstr>PowerPoint Presentation</vt:lpstr>
      <vt:lpstr>PowerPoint Presentation</vt:lpstr>
      <vt:lpstr>PowerPoint Presentation</vt:lpstr>
      <vt:lpstr>Admissions</vt:lpstr>
      <vt:lpstr>Undergraduate students</vt:lpstr>
      <vt:lpstr>Postgraduate students</vt:lpstr>
      <vt:lpstr>Postgraduate students</vt:lpstr>
      <vt:lpstr>  What if I have narrowly missed my conditions or have any queries on my offer? </vt:lpstr>
      <vt:lpstr>VISA</vt:lpstr>
      <vt:lpstr>PowerPoint Presentation</vt:lpstr>
      <vt:lpstr>PowerPoint Presentation</vt:lpstr>
      <vt:lpstr>PowerPoint Presentation</vt:lpstr>
      <vt:lpstr>PowerPoint Presentation</vt:lpstr>
      <vt:lpstr>Tuition Fee Payment Convera</vt:lpstr>
      <vt:lpstr>PowerPoint Presentation</vt:lpstr>
      <vt:lpstr>PowerPoint Presentation</vt:lpstr>
      <vt:lpstr>Accommodation</vt:lpstr>
      <vt:lpstr>PowerPoint Presentation</vt:lpstr>
      <vt:lpstr>PowerPoint Presentation</vt:lpstr>
      <vt:lpstr>PowerPoint Presentation</vt:lpstr>
      <vt:lpstr>PowerPoint Presentation</vt:lpstr>
      <vt:lpstr>Student Life and Experience</vt:lpstr>
      <vt:lpstr>PowerPoint Presentation</vt:lpstr>
      <vt:lpstr>PowerPoint Presentation</vt:lpstr>
      <vt:lpstr>PowerPoint Presentation</vt:lpstr>
      <vt:lpstr>PowerPoint Presentation</vt:lpstr>
      <vt:lpstr>PowerPoint Presentation</vt:lpstr>
      <vt:lpstr>Meningococcal group B (MenB) vaccination</vt:lpstr>
      <vt:lpstr>PowerPoint Presentation</vt:lpstr>
      <vt:lpstr>Campus Catering Deals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Careers Service </vt:lpstr>
      <vt:lpstr>“Why do I need to think about this now?”</vt:lpstr>
      <vt:lpstr>What does our Careers Service typically do? </vt:lpstr>
      <vt:lpstr>Careers Website </vt:lpstr>
      <vt:lpstr>Our International Offer</vt:lpstr>
      <vt:lpstr>Our International Offer</vt:lpstr>
      <vt:lpstr>Our International Offer</vt:lpstr>
      <vt:lpstr>Work experience at Newcastle University </vt:lpstr>
      <vt:lpstr>Working in the UK</vt:lpstr>
      <vt:lpstr>Other ways to gain experience </vt:lpstr>
      <vt:lpstr>ncl+ Employability Award</vt:lpstr>
      <vt:lpstr>ncl+ Award Student Experience</vt:lpstr>
      <vt:lpstr>Typical application timings in the UK; summer internships, placements and graduate schemes  </vt:lpstr>
      <vt:lpstr>Meeting Employers </vt:lpstr>
      <vt:lpstr>Our top tips</vt:lpstr>
      <vt:lpstr>Find out more!</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Catherine Moat</dc:creator>
  <cp:lastModifiedBy>Catherine Moat</cp:lastModifiedBy>
  <cp:revision>1</cp:revision>
  <dcterms:modified xsi:type="dcterms:W3CDTF">2026-08-20T14:08:42Z</dcterms:modified>
</cp:coreProperties>
</file>